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98" r:id="rId5"/>
    <p:sldId id="332" r:id="rId6"/>
    <p:sldId id="300" r:id="rId7"/>
    <p:sldId id="344" r:id="rId8"/>
    <p:sldId id="302" r:id="rId9"/>
    <p:sldId id="303" r:id="rId10"/>
    <p:sldId id="346" r:id="rId11"/>
    <p:sldId id="333" r:id="rId12"/>
    <p:sldId id="345" r:id="rId13"/>
    <p:sldId id="350" r:id="rId14"/>
    <p:sldId id="349" r:id="rId15"/>
    <p:sldId id="335" r:id="rId16"/>
    <p:sldId id="336" r:id="rId17"/>
    <p:sldId id="337" r:id="rId18"/>
    <p:sldId id="354" r:id="rId19"/>
    <p:sldId id="338" r:id="rId20"/>
    <p:sldId id="352" r:id="rId21"/>
    <p:sldId id="351" r:id="rId22"/>
    <p:sldId id="339" r:id="rId23"/>
    <p:sldId id="353" r:id="rId24"/>
    <p:sldId id="340" r:id="rId25"/>
    <p:sldId id="341" r:id="rId26"/>
    <p:sldId id="3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99" dt="2021-02-28T16:51:20.934"/>
    <p1510:client id="{08F1BFBF-2DE5-65E8-8184-7505C4A064DD}" v="5" dt="2021-03-01T16:28:25.983"/>
    <p1510:client id="{1D127893-4407-7C1E-1B71-62B93DD18F32}" v="15" dt="2021-03-02T15:29:44.625"/>
    <p1510:client id="{25A12DE7-5611-A4D5-337D-9C909060FC4F}" v="95" dt="2021-02-23T16:22:42.198"/>
    <p1510:client id="{5C126375-6F06-46AD-A438-913452D42CC2}" v="319" dt="2021-02-22T11:02:23.304"/>
    <p1510:client id="{5EE62ADE-79D6-DF2C-9D33-0FD675B21673}" v="9" dt="2021-02-22T13:56:39.214"/>
    <p1510:client id="{7BA4440B-91A0-4B5C-88B8-BA7BF31F7C48}" v="80" dt="2021-02-22T10:45:26.376"/>
    <p1510:client id="{806F2D9E-C924-6070-012D-45F7660F5A1A}" v="63" dt="2021-02-24T09:57:03.755"/>
    <p1510:client id="{81E6C5CD-2357-622A-A850-DA1E87DF8589}" v="14" dt="2021-03-03T13:47:45.121"/>
    <p1510:client id="{87FC3994-6E34-C0BE-2250-AFFB5A44B315}" v="6" dt="2021-02-26T11:12:23.288"/>
    <p1510:client id="{9403F9A4-C0D8-39E6-B181-8511846F7697}" v="365" dt="2021-02-22T16:27:35.765"/>
    <p1510:client id="{9DC6248F-89B7-0394-AAB5-5A604506D640}" v="386" dt="2021-02-21T16:43:49.186"/>
    <p1510:client id="{A1EB2005-933E-0C02-C33B-D6CECB5EE6E9}" v="819" dt="2021-02-22T12:09:24.565"/>
    <p1510:client id="{AA8157F0-1ACD-BDF9-9756-632D4CB0F401}" v="362" dt="2021-02-22T15:08:17.471"/>
    <p1510:client id="{B6F2EA76-9606-4492-8766-01BCB033D792}" v="1" dt="2021-03-01T16:24:02.890"/>
    <p1510:client id="{DA014CFB-87EC-8BB0-A796-081B4FAB0E5B}" v="1" dt="2021-02-28T18:09:34.767"/>
    <p1510:client id="{DA4250B7-5B35-D835-6ABA-3F80E9C2BA68}" v="2" dt="2021-03-01T16:24:15.021"/>
    <p1510:client id="{E08D72E3-8D77-D8E4-F898-B0C3907F1EEC}" v="5" dt="2021-03-02T10:44:51.642"/>
    <p1510:client id="{E3B9AD9F-C07D-2000-B647-42799243C180}" v="45" dt="2021-02-22T11:20:01.793"/>
    <p1510:client id="{E60CD4E4-2F37-4DF2-EE72-B3A8C78083EF}" v="786" dt="2021-02-23T11:45:09.731"/>
    <p1510:client id="{E83A1680-1323-DB00-C94C-D4C5856B5885}" v="13" dt="2021-02-22T11:27:59.567"/>
    <p1510:client id="{FB2FD4FD-774D-A4CC-6DBD-FD0C9203BCBC}" v="127" dt="2021-03-01T17:19:08.580"/>
    <p1510:client id="{FC2B459C-B791-2258-EFD7-CDB86D28E273}" v="26" dt="2021-02-28T10:40:2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A5499-E9FC-4ADF-B6A8-2E2EA7994585}" type="doc">
      <dgm:prSet loTypeId="urn:microsoft.com/office/officeart/2005/8/layout/hierarchy5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255FA8-50C8-436C-BC3F-CC7BBCFA8805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ECO</a:t>
          </a:r>
          <a:endParaRPr lang="en-US"/>
        </a:p>
      </dgm:t>
    </dgm:pt>
    <dgm:pt modelId="{54E8888A-3EDB-4C49-84D4-0B1CF074919C}" type="parTrans" cxnId="{A97A3E6E-C410-4A09-B826-5EB6A71D1572}">
      <dgm:prSet/>
      <dgm:spPr/>
      <dgm:t>
        <a:bodyPr/>
        <a:lstStyle/>
        <a:p>
          <a:endParaRPr lang="en-US"/>
        </a:p>
      </dgm:t>
    </dgm:pt>
    <dgm:pt modelId="{7045D74F-034B-4A28-AB0E-89C17EB05DA5}" type="sibTrans" cxnId="{A97A3E6E-C410-4A09-B826-5EB6A71D1572}">
      <dgm:prSet/>
      <dgm:spPr/>
      <dgm:t>
        <a:bodyPr/>
        <a:lstStyle/>
        <a:p>
          <a:endParaRPr lang="en-US"/>
        </a:p>
      </dgm:t>
    </dgm:pt>
    <dgm:pt modelId="{9DC67476-3E05-4025-8201-1F25AFCA6D06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Passive devices</a:t>
          </a:r>
          <a:endParaRPr lang="en-US"/>
        </a:p>
      </dgm:t>
    </dgm:pt>
    <dgm:pt modelId="{3622D2E5-8390-4815-9549-5DA5EF376552}" type="parTrans" cxnId="{F10A36B1-607F-4264-9DED-CCE2C99405CA}">
      <dgm:prSet/>
      <dgm:spPr/>
      <dgm:t>
        <a:bodyPr/>
        <a:lstStyle/>
        <a:p>
          <a:endParaRPr lang="en-US"/>
        </a:p>
      </dgm:t>
    </dgm:pt>
    <dgm:pt modelId="{759A91B0-4F26-44D7-85EF-6C8B4DF5A45A}" type="sibTrans" cxnId="{F10A36B1-607F-4264-9DED-CCE2C99405CA}">
      <dgm:prSet/>
      <dgm:spPr/>
      <dgm:t>
        <a:bodyPr/>
        <a:lstStyle/>
        <a:p>
          <a:endParaRPr lang="en-US"/>
        </a:p>
      </dgm:t>
    </dgm:pt>
    <dgm:pt modelId="{D5A7BCE5-454E-4734-B244-3C2F0100B5D3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Active devices</a:t>
          </a:r>
          <a:endParaRPr lang="en-US"/>
        </a:p>
      </dgm:t>
    </dgm:pt>
    <dgm:pt modelId="{FAB2B1DE-4004-4D2D-B228-67F6BA75DA3A}" type="parTrans" cxnId="{E0CF4B5D-8A7A-4B8D-AB6D-479F449F0446}">
      <dgm:prSet/>
      <dgm:spPr/>
      <dgm:t>
        <a:bodyPr/>
        <a:lstStyle/>
        <a:p>
          <a:endParaRPr lang="en-US"/>
        </a:p>
      </dgm:t>
    </dgm:pt>
    <dgm:pt modelId="{A650194C-981D-4E52-BF7A-AD5C76D73726}" type="sibTrans" cxnId="{E0CF4B5D-8A7A-4B8D-AB6D-479F449F0446}">
      <dgm:prSet/>
      <dgm:spPr/>
      <dgm:t>
        <a:bodyPr/>
        <a:lstStyle/>
        <a:p>
          <a:endParaRPr lang="en-US"/>
        </a:p>
      </dgm:t>
    </dgm:pt>
    <dgm:pt modelId="{217271B4-5E5B-4232-B61A-A4BCB5F27423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Check outdoor</a:t>
          </a:r>
          <a:endParaRPr lang="en-US"/>
        </a:p>
      </dgm:t>
    </dgm:pt>
    <dgm:pt modelId="{167D55FB-7415-42AA-B588-14B9792ED573}" type="parTrans" cxnId="{871ABB90-3D06-4E5E-A3E5-FFAFB67E97D8}">
      <dgm:prSet/>
      <dgm:spPr/>
      <dgm:t>
        <a:bodyPr/>
        <a:lstStyle/>
        <a:p>
          <a:endParaRPr lang="en-US"/>
        </a:p>
      </dgm:t>
    </dgm:pt>
    <dgm:pt modelId="{F50D71D6-8236-43CB-B198-EF65116C25C6}" type="sibTrans" cxnId="{871ABB90-3D06-4E5E-A3E5-FFAFB67E97D8}">
      <dgm:prSet/>
      <dgm:spPr/>
      <dgm:t>
        <a:bodyPr/>
        <a:lstStyle/>
        <a:p>
          <a:endParaRPr lang="en-US"/>
        </a:p>
      </dgm:t>
    </dgm:pt>
    <dgm:pt modelId="{57E96808-02F9-4CAE-8580-AF086017B0A4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Control</a:t>
          </a:r>
          <a:endParaRPr lang="en-US"/>
        </a:p>
      </dgm:t>
    </dgm:pt>
    <dgm:pt modelId="{A476AE82-7B1F-43A8-B86A-B6EAF6F2ED2D}" type="parTrans" cxnId="{4B24E593-B7E3-452A-A0CB-BB128637FECC}">
      <dgm:prSet/>
      <dgm:spPr/>
      <dgm:t>
        <a:bodyPr/>
        <a:lstStyle/>
        <a:p>
          <a:endParaRPr lang="en-US"/>
        </a:p>
      </dgm:t>
    </dgm:pt>
    <dgm:pt modelId="{2B6D9B06-9AAE-4F7A-B717-8EE230BFDA0D}" type="sibTrans" cxnId="{4B24E593-B7E3-452A-A0CB-BB128637FECC}">
      <dgm:prSet/>
      <dgm:spPr/>
      <dgm:t>
        <a:bodyPr/>
        <a:lstStyle/>
        <a:p>
          <a:endParaRPr lang="en-US"/>
        </a:p>
      </dgm:t>
    </dgm:pt>
    <dgm:pt modelId="{557C3E72-B65B-4DF5-BB67-E3D1B7153FD1}">
      <dgm:prSet phldr="0"/>
      <dgm:spPr/>
      <dgm:t>
        <a:bodyPr/>
        <a:lstStyle/>
        <a:p>
          <a:pPr rtl="0"/>
          <a:endParaRPr lang="en-US">
            <a:latin typeface="Calibri Light" panose="020F0302020204030204"/>
          </a:endParaRPr>
        </a:p>
      </dgm:t>
    </dgm:pt>
    <dgm:pt modelId="{3DC6B43D-DE3A-459F-9250-312117A07D25}" type="parTrans" cxnId="{F5C13628-6A77-4D80-9D8E-E02CB4662C5A}">
      <dgm:prSet/>
      <dgm:spPr/>
      <dgm:t>
        <a:bodyPr/>
        <a:lstStyle/>
        <a:p>
          <a:endParaRPr lang="en-US"/>
        </a:p>
      </dgm:t>
    </dgm:pt>
    <dgm:pt modelId="{A873FAE5-097D-4D78-B0DC-ECD9723D7C3A}" type="sibTrans" cxnId="{F5C13628-6A77-4D80-9D8E-E02CB4662C5A}">
      <dgm:prSet/>
      <dgm:spPr/>
    </dgm:pt>
    <dgm:pt modelId="{D14B83B5-CDBB-4E99-8007-E57AE698B46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Convenient</a:t>
          </a:r>
        </a:p>
      </dgm:t>
    </dgm:pt>
    <dgm:pt modelId="{2A45C3FF-A43F-4441-8CE1-62779577B853}" type="parTrans" cxnId="{0F5A97BD-F70F-4010-818D-889C5C70B671}">
      <dgm:prSet/>
      <dgm:spPr/>
      <dgm:t>
        <a:bodyPr/>
        <a:lstStyle/>
        <a:p>
          <a:endParaRPr lang="en-US"/>
        </a:p>
      </dgm:t>
    </dgm:pt>
    <dgm:pt modelId="{0F8E2EE0-9D5B-40AA-B727-959AE92CC7BE}" type="sibTrans" cxnId="{0F5A97BD-F70F-4010-818D-889C5C70B671}">
      <dgm:prSet/>
      <dgm:spPr/>
    </dgm:pt>
    <dgm:pt modelId="{176975D8-02A0-4831-936B-0F5E14EDFD1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Non-convenient</a:t>
          </a:r>
        </a:p>
      </dgm:t>
    </dgm:pt>
    <dgm:pt modelId="{2D191865-BE5F-4D50-B4E4-22A7D9FA8BF4}" type="parTrans" cxnId="{75ECC305-2966-46E5-9FDF-B72887756189}">
      <dgm:prSet/>
      <dgm:spPr/>
      <dgm:t>
        <a:bodyPr/>
        <a:lstStyle/>
        <a:p>
          <a:endParaRPr lang="en-US"/>
        </a:p>
      </dgm:t>
    </dgm:pt>
    <dgm:pt modelId="{736427D2-0A69-4064-A056-EB2AC12B9B0B}" type="sibTrans" cxnId="{75ECC305-2966-46E5-9FDF-B72887756189}">
      <dgm:prSet/>
      <dgm:spPr/>
    </dgm:pt>
    <dgm:pt modelId="{D5DA1A9C-03BD-4626-AD2B-AC9BE6FDC471}" type="pres">
      <dgm:prSet presAssocID="{AF1A5499-E9FC-4ADF-B6A8-2E2EA799458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E226FA-80B4-45AD-92C6-140E8F731C5D}" type="pres">
      <dgm:prSet presAssocID="{AF1A5499-E9FC-4ADF-B6A8-2E2EA7994585}" presName="hierFlow" presStyleCnt="0"/>
      <dgm:spPr/>
    </dgm:pt>
    <dgm:pt modelId="{02EB7212-AC9A-46C3-B5CB-513F0091E76A}" type="pres">
      <dgm:prSet presAssocID="{AF1A5499-E9FC-4ADF-B6A8-2E2EA7994585}" presName="firstBuf" presStyleCnt="0"/>
      <dgm:spPr/>
    </dgm:pt>
    <dgm:pt modelId="{A2363D78-E35C-42AA-8584-280F83B0BE23}" type="pres">
      <dgm:prSet presAssocID="{AF1A5499-E9FC-4ADF-B6A8-2E2EA799458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CE8B1F6-FCD8-4832-AE89-F7F4C1DA722E}" type="pres">
      <dgm:prSet presAssocID="{15255FA8-50C8-436C-BC3F-CC7BBCFA8805}" presName="Name17" presStyleCnt="0"/>
      <dgm:spPr/>
    </dgm:pt>
    <dgm:pt modelId="{C5529683-EC57-4300-86F7-B3370231D77D}" type="pres">
      <dgm:prSet presAssocID="{15255FA8-50C8-436C-BC3F-CC7BBCFA8805}" presName="level1Shape" presStyleLbl="node0" presStyleIdx="0" presStyleCnt="1">
        <dgm:presLayoutVars>
          <dgm:chPref val="3"/>
        </dgm:presLayoutVars>
      </dgm:prSet>
      <dgm:spPr/>
    </dgm:pt>
    <dgm:pt modelId="{6F7A6353-030F-419F-95DB-082AECD6ACC6}" type="pres">
      <dgm:prSet presAssocID="{15255FA8-50C8-436C-BC3F-CC7BBCFA8805}" presName="hierChild2" presStyleCnt="0"/>
      <dgm:spPr/>
    </dgm:pt>
    <dgm:pt modelId="{089093D1-04AD-4929-B3AE-6B9DDCC53785}" type="pres">
      <dgm:prSet presAssocID="{2A45C3FF-A43F-4441-8CE1-62779577B853}" presName="Name25" presStyleLbl="parChTrans1D2" presStyleIdx="0" presStyleCnt="2"/>
      <dgm:spPr/>
    </dgm:pt>
    <dgm:pt modelId="{DC657C3D-19E7-4DDC-9E70-7D78A3E8E5A0}" type="pres">
      <dgm:prSet presAssocID="{2A45C3FF-A43F-4441-8CE1-62779577B853}" presName="connTx" presStyleLbl="parChTrans1D2" presStyleIdx="0" presStyleCnt="2"/>
      <dgm:spPr/>
    </dgm:pt>
    <dgm:pt modelId="{E52B1CA3-0608-4B22-95AC-CBAD2F68F767}" type="pres">
      <dgm:prSet presAssocID="{D14B83B5-CDBB-4E99-8007-E57AE698B46C}" presName="Name30" presStyleCnt="0"/>
      <dgm:spPr/>
    </dgm:pt>
    <dgm:pt modelId="{60AA8179-F77E-4E56-AE39-F2C47611265A}" type="pres">
      <dgm:prSet presAssocID="{D14B83B5-CDBB-4E99-8007-E57AE698B46C}" presName="level2Shape" presStyleLbl="node2" presStyleIdx="0" presStyleCnt="2"/>
      <dgm:spPr/>
    </dgm:pt>
    <dgm:pt modelId="{0570FDEB-0359-49C2-B6AA-8874B9C614D5}" type="pres">
      <dgm:prSet presAssocID="{D14B83B5-CDBB-4E99-8007-E57AE698B46C}" presName="hierChild3" presStyleCnt="0"/>
      <dgm:spPr/>
    </dgm:pt>
    <dgm:pt modelId="{10D780BC-086C-4DB5-AD76-2DAA7CCDF950}" type="pres">
      <dgm:prSet presAssocID="{3622D2E5-8390-4815-9549-5DA5EF376552}" presName="Name25" presStyleLbl="parChTrans1D3" presStyleIdx="0" presStyleCnt="2"/>
      <dgm:spPr/>
    </dgm:pt>
    <dgm:pt modelId="{024382D3-7F1C-4EDC-AEE7-9D0E419D14A3}" type="pres">
      <dgm:prSet presAssocID="{3622D2E5-8390-4815-9549-5DA5EF376552}" presName="connTx" presStyleLbl="parChTrans1D3" presStyleIdx="0" presStyleCnt="2"/>
      <dgm:spPr/>
    </dgm:pt>
    <dgm:pt modelId="{C6958981-0BFB-44AF-BC20-914CF8BBFD88}" type="pres">
      <dgm:prSet presAssocID="{9DC67476-3E05-4025-8201-1F25AFCA6D06}" presName="Name30" presStyleCnt="0"/>
      <dgm:spPr/>
    </dgm:pt>
    <dgm:pt modelId="{E8967294-2113-4105-950D-59CFAF96C7E4}" type="pres">
      <dgm:prSet presAssocID="{9DC67476-3E05-4025-8201-1F25AFCA6D06}" presName="level2Shape" presStyleLbl="node3" presStyleIdx="0" presStyleCnt="2"/>
      <dgm:spPr/>
    </dgm:pt>
    <dgm:pt modelId="{34D851C4-C687-49A5-92BA-420F839FF86E}" type="pres">
      <dgm:prSet presAssocID="{9DC67476-3E05-4025-8201-1F25AFCA6D06}" presName="hierChild3" presStyleCnt="0"/>
      <dgm:spPr/>
    </dgm:pt>
    <dgm:pt modelId="{8EB76EB9-36B8-47F8-95A7-CC81C618ED7C}" type="pres">
      <dgm:prSet presAssocID="{2D191865-BE5F-4D50-B4E4-22A7D9FA8BF4}" presName="Name25" presStyleLbl="parChTrans1D2" presStyleIdx="1" presStyleCnt="2"/>
      <dgm:spPr/>
    </dgm:pt>
    <dgm:pt modelId="{9A43B79C-6254-444C-8568-9C6467933C35}" type="pres">
      <dgm:prSet presAssocID="{2D191865-BE5F-4D50-B4E4-22A7D9FA8BF4}" presName="connTx" presStyleLbl="parChTrans1D2" presStyleIdx="1" presStyleCnt="2"/>
      <dgm:spPr/>
    </dgm:pt>
    <dgm:pt modelId="{4BF32E6F-B5F6-40B7-8888-D34000EB3A96}" type="pres">
      <dgm:prSet presAssocID="{176975D8-02A0-4831-936B-0F5E14EDFD10}" presName="Name30" presStyleCnt="0"/>
      <dgm:spPr/>
    </dgm:pt>
    <dgm:pt modelId="{C04BF032-FBB1-4B25-91D0-9B3A6EC303E7}" type="pres">
      <dgm:prSet presAssocID="{176975D8-02A0-4831-936B-0F5E14EDFD10}" presName="level2Shape" presStyleLbl="node2" presStyleIdx="1" presStyleCnt="2"/>
      <dgm:spPr/>
    </dgm:pt>
    <dgm:pt modelId="{5A514B1C-DC5C-4A6C-9B3C-3765149D501D}" type="pres">
      <dgm:prSet presAssocID="{176975D8-02A0-4831-936B-0F5E14EDFD10}" presName="hierChild3" presStyleCnt="0"/>
      <dgm:spPr/>
    </dgm:pt>
    <dgm:pt modelId="{82A48A60-76D0-4A89-AA64-97D52485511E}" type="pres">
      <dgm:prSet presAssocID="{FAB2B1DE-4004-4D2D-B228-67F6BA75DA3A}" presName="Name25" presStyleLbl="parChTrans1D3" presStyleIdx="1" presStyleCnt="2"/>
      <dgm:spPr/>
    </dgm:pt>
    <dgm:pt modelId="{AF9BE931-02C1-45B2-BB91-E9058465CA8A}" type="pres">
      <dgm:prSet presAssocID="{FAB2B1DE-4004-4D2D-B228-67F6BA75DA3A}" presName="connTx" presStyleLbl="parChTrans1D3" presStyleIdx="1" presStyleCnt="2"/>
      <dgm:spPr/>
    </dgm:pt>
    <dgm:pt modelId="{281489CC-9AE7-4345-A971-531C148A7F37}" type="pres">
      <dgm:prSet presAssocID="{D5A7BCE5-454E-4734-B244-3C2F0100B5D3}" presName="Name30" presStyleCnt="0"/>
      <dgm:spPr/>
    </dgm:pt>
    <dgm:pt modelId="{CA5BEDC1-1D78-4A97-992E-125205529C4C}" type="pres">
      <dgm:prSet presAssocID="{D5A7BCE5-454E-4734-B244-3C2F0100B5D3}" presName="level2Shape" presStyleLbl="node3" presStyleIdx="1" presStyleCnt="2"/>
      <dgm:spPr/>
    </dgm:pt>
    <dgm:pt modelId="{5E7BFEF2-074A-471A-AE34-E76D8E80A57A}" type="pres">
      <dgm:prSet presAssocID="{D5A7BCE5-454E-4734-B244-3C2F0100B5D3}" presName="hierChild3" presStyleCnt="0"/>
      <dgm:spPr/>
    </dgm:pt>
    <dgm:pt modelId="{439E682F-BEEF-4F22-95F0-1D1B31AFFE74}" type="pres">
      <dgm:prSet presAssocID="{AF1A5499-E9FC-4ADF-B6A8-2E2EA7994585}" presName="bgShapesFlow" presStyleCnt="0"/>
      <dgm:spPr/>
    </dgm:pt>
    <dgm:pt modelId="{099B86C0-166F-4816-ACF8-3B1CAD6D9951}" type="pres">
      <dgm:prSet presAssocID="{557C3E72-B65B-4DF5-BB67-E3D1B7153FD1}" presName="rectComp" presStyleCnt="0"/>
      <dgm:spPr/>
    </dgm:pt>
    <dgm:pt modelId="{F57A573B-1D68-42DF-8048-CB6B07E91D6A}" type="pres">
      <dgm:prSet presAssocID="{557C3E72-B65B-4DF5-BB67-E3D1B7153FD1}" presName="bgRect" presStyleLbl="bgShp" presStyleIdx="0" presStyleCnt="3"/>
      <dgm:spPr/>
    </dgm:pt>
    <dgm:pt modelId="{DBF18307-30A2-44F0-85E7-142EF5BCF48A}" type="pres">
      <dgm:prSet presAssocID="{557C3E72-B65B-4DF5-BB67-E3D1B7153FD1}" presName="bgRectTx" presStyleLbl="bgShp" presStyleIdx="0" presStyleCnt="3">
        <dgm:presLayoutVars>
          <dgm:bulletEnabled val="1"/>
        </dgm:presLayoutVars>
      </dgm:prSet>
      <dgm:spPr/>
    </dgm:pt>
    <dgm:pt modelId="{9AF237FC-CE19-43AA-A107-601BDF2F639D}" type="pres">
      <dgm:prSet presAssocID="{557C3E72-B65B-4DF5-BB67-E3D1B7153FD1}" presName="spComp" presStyleCnt="0"/>
      <dgm:spPr/>
    </dgm:pt>
    <dgm:pt modelId="{3AB148FC-F8FB-4928-8BC2-5F3F9E9F1B87}" type="pres">
      <dgm:prSet presAssocID="{557C3E72-B65B-4DF5-BB67-E3D1B7153FD1}" presName="hSp" presStyleCnt="0"/>
      <dgm:spPr/>
    </dgm:pt>
    <dgm:pt modelId="{15271D61-414C-4928-95D1-034DA6C30BFB}" type="pres">
      <dgm:prSet presAssocID="{217271B4-5E5B-4232-B61A-A4BCB5F27423}" presName="rectComp" presStyleCnt="0"/>
      <dgm:spPr/>
    </dgm:pt>
    <dgm:pt modelId="{ECF86027-C38D-4B54-8CC7-8B365ABA9524}" type="pres">
      <dgm:prSet presAssocID="{217271B4-5E5B-4232-B61A-A4BCB5F27423}" presName="bgRect" presStyleLbl="bgShp" presStyleIdx="1" presStyleCnt="3"/>
      <dgm:spPr/>
    </dgm:pt>
    <dgm:pt modelId="{7215384C-B593-493D-9949-F11997902CE7}" type="pres">
      <dgm:prSet presAssocID="{217271B4-5E5B-4232-B61A-A4BCB5F27423}" presName="bgRectTx" presStyleLbl="bgShp" presStyleIdx="1" presStyleCnt="3">
        <dgm:presLayoutVars>
          <dgm:bulletEnabled val="1"/>
        </dgm:presLayoutVars>
      </dgm:prSet>
      <dgm:spPr/>
    </dgm:pt>
    <dgm:pt modelId="{574E30DA-A803-4A04-968D-E9B222A6CD75}" type="pres">
      <dgm:prSet presAssocID="{217271B4-5E5B-4232-B61A-A4BCB5F27423}" presName="spComp" presStyleCnt="0"/>
      <dgm:spPr/>
    </dgm:pt>
    <dgm:pt modelId="{AF4E663B-2A23-468D-B249-A6B8060249F7}" type="pres">
      <dgm:prSet presAssocID="{217271B4-5E5B-4232-B61A-A4BCB5F27423}" presName="hSp" presStyleCnt="0"/>
      <dgm:spPr/>
    </dgm:pt>
    <dgm:pt modelId="{51B4A591-DC37-4D31-8741-2404BDE6B5D8}" type="pres">
      <dgm:prSet presAssocID="{57E96808-02F9-4CAE-8580-AF086017B0A4}" presName="rectComp" presStyleCnt="0"/>
      <dgm:spPr/>
    </dgm:pt>
    <dgm:pt modelId="{6AFB3D55-2B72-41A9-B823-249996A41D51}" type="pres">
      <dgm:prSet presAssocID="{57E96808-02F9-4CAE-8580-AF086017B0A4}" presName="bgRect" presStyleLbl="bgShp" presStyleIdx="2" presStyleCnt="3"/>
      <dgm:spPr/>
    </dgm:pt>
    <dgm:pt modelId="{8C1EB79C-3FCA-4729-B293-9DBD9B452A6D}" type="pres">
      <dgm:prSet presAssocID="{57E96808-02F9-4CAE-8580-AF086017B0A4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75ECC305-2966-46E5-9FDF-B72887756189}" srcId="{15255FA8-50C8-436C-BC3F-CC7BBCFA8805}" destId="{176975D8-02A0-4831-936B-0F5E14EDFD10}" srcOrd="1" destOrd="0" parTransId="{2D191865-BE5F-4D50-B4E4-22A7D9FA8BF4}" sibTransId="{736427D2-0A69-4064-A056-EB2AC12B9B0B}"/>
    <dgm:cxn modelId="{2174EE06-E522-4D06-B6C0-58293690FADB}" type="presOf" srcId="{2D191865-BE5F-4D50-B4E4-22A7D9FA8BF4}" destId="{9A43B79C-6254-444C-8568-9C6467933C35}" srcOrd="1" destOrd="0" presId="urn:microsoft.com/office/officeart/2005/8/layout/hierarchy5"/>
    <dgm:cxn modelId="{4712DD0A-6E25-49C5-AF0B-F3E0CBFE7D31}" type="presOf" srcId="{57E96808-02F9-4CAE-8580-AF086017B0A4}" destId="{8C1EB79C-3FCA-4729-B293-9DBD9B452A6D}" srcOrd="1" destOrd="0" presId="urn:microsoft.com/office/officeart/2005/8/layout/hierarchy5"/>
    <dgm:cxn modelId="{2B3C8A12-C54E-42A9-9C97-F5ACF9210A91}" type="presOf" srcId="{FAB2B1DE-4004-4D2D-B228-67F6BA75DA3A}" destId="{82A48A60-76D0-4A89-AA64-97D52485511E}" srcOrd="0" destOrd="0" presId="urn:microsoft.com/office/officeart/2005/8/layout/hierarchy5"/>
    <dgm:cxn modelId="{1DF48E12-F432-44C4-9723-6257937530A7}" type="presOf" srcId="{AF1A5499-E9FC-4ADF-B6A8-2E2EA7994585}" destId="{D5DA1A9C-03BD-4626-AD2B-AC9BE6FDC471}" srcOrd="0" destOrd="0" presId="urn:microsoft.com/office/officeart/2005/8/layout/hierarchy5"/>
    <dgm:cxn modelId="{1BB4BD24-2B51-45D2-932D-FD139D36B860}" type="presOf" srcId="{D5A7BCE5-454E-4734-B244-3C2F0100B5D3}" destId="{CA5BEDC1-1D78-4A97-992E-125205529C4C}" srcOrd="0" destOrd="0" presId="urn:microsoft.com/office/officeart/2005/8/layout/hierarchy5"/>
    <dgm:cxn modelId="{F5C13628-6A77-4D80-9D8E-E02CB4662C5A}" srcId="{AF1A5499-E9FC-4ADF-B6A8-2E2EA7994585}" destId="{557C3E72-B65B-4DF5-BB67-E3D1B7153FD1}" srcOrd="1" destOrd="0" parTransId="{3DC6B43D-DE3A-459F-9250-312117A07D25}" sibTransId="{A873FAE5-097D-4D78-B0DC-ECD9723D7C3A}"/>
    <dgm:cxn modelId="{40DC2F2E-7F38-4A4D-979B-19FFE2A662D5}" type="presOf" srcId="{15255FA8-50C8-436C-BC3F-CC7BBCFA8805}" destId="{C5529683-EC57-4300-86F7-B3370231D77D}" srcOrd="0" destOrd="0" presId="urn:microsoft.com/office/officeart/2005/8/layout/hierarchy5"/>
    <dgm:cxn modelId="{0F093436-1AE7-4238-89E2-233A430FCCA2}" type="presOf" srcId="{2D191865-BE5F-4D50-B4E4-22A7D9FA8BF4}" destId="{8EB76EB9-36B8-47F8-95A7-CC81C618ED7C}" srcOrd="0" destOrd="0" presId="urn:microsoft.com/office/officeart/2005/8/layout/hierarchy5"/>
    <dgm:cxn modelId="{E0CF4B5D-8A7A-4B8D-AB6D-479F449F0446}" srcId="{176975D8-02A0-4831-936B-0F5E14EDFD10}" destId="{D5A7BCE5-454E-4734-B244-3C2F0100B5D3}" srcOrd="0" destOrd="0" parTransId="{FAB2B1DE-4004-4D2D-B228-67F6BA75DA3A}" sibTransId="{A650194C-981D-4E52-BF7A-AD5C76D73726}"/>
    <dgm:cxn modelId="{A97A3E6E-C410-4A09-B826-5EB6A71D1572}" srcId="{AF1A5499-E9FC-4ADF-B6A8-2E2EA7994585}" destId="{15255FA8-50C8-436C-BC3F-CC7BBCFA8805}" srcOrd="0" destOrd="0" parTransId="{54E8888A-3EDB-4C49-84D4-0B1CF074919C}" sibTransId="{7045D74F-034B-4A28-AB0E-89C17EB05DA5}"/>
    <dgm:cxn modelId="{68C02774-D284-4421-BD63-F81FF0603039}" type="presOf" srcId="{176975D8-02A0-4831-936B-0F5E14EDFD10}" destId="{C04BF032-FBB1-4B25-91D0-9B3A6EC303E7}" srcOrd="0" destOrd="0" presId="urn:microsoft.com/office/officeart/2005/8/layout/hierarchy5"/>
    <dgm:cxn modelId="{FCB2C255-8A1A-4F96-A371-A1560BE496AE}" type="presOf" srcId="{557C3E72-B65B-4DF5-BB67-E3D1B7153FD1}" destId="{F57A573B-1D68-42DF-8048-CB6B07E91D6A}" srcOrd="0" destOrd="0" presId="urn:microsoft.com/office/officeart/2005/8/layout/hierarchy5"/>
    <dgm:cxn modelId="{E4E85856-FEC8-4F43-9720-B8EC550B2147}" type="presOf" srcId="{3622D2E5-8390-4815-9549-5DA5EF376552}" destId="{10D780BC-086C-4DB5-AD76-2DAA7CCDF950}" srcOrd="0" destOrd="0" presId="urn:microsoft.com/office/officeart/2005/8/layout/hierarchy5"/>
    <dgm:cxn modelId="{567C4B79-823C-4E36-AAB9-B68AB6686DBA}" type="presOf" srcId="{2A45C3FF-A43F-4441-8CE1-62779577B853}" destId="{089093D1-04AD-4929-B3AE-6B9DDCC53785}" srcOrd="0" destOrd="0" presId="urn:microsoft.com/office/officeart/2005/8/layout/hierarchy5"/>
    <dgm:cxn modelId="{613F087E-C477-4B9B-AAF8-783771AA4558}" type="presOf" srcId="{557C3E72-B65B-4DF5-BB67-E3D1B7153FD1}" destId="{DBF18307-30A2-44F0-85E7-142EF5BCF48A}" srcOrd="1" destOrd="0" presId="urn:microsoft.com/office/officeart/2005/8/layout/hierarchy5"/>
    <dgm:cxn modelId="{3C839F88-EFA1-4C05-8821-7FCD268804DB}" type="presOf" srcId="{D14B83B5-CDBB-4E99-8007-E57AE698B46C}" destId="{60AA8179-F77E-4E56-AE39-F2C47611265A}" srcOrd="0" destOrd="0" presId="urn:microsoft.com/office/officeart/2005/8/layout/hierarchy5"/>
    <dgm:cxn modelId="{871ABB90-3D06-4E5E-A3E5-FFAFB67E97D8}" srcId="{AF1A5499-E9FC-4ADF-B6A8-2E2EA7994585}" destId="{217271B4-5E5B-4232-B61A-A4BCB5F27423}" srcOrd="2" destOrd="0" parTransId="{167D55FB-7415-42AA-B588-14B9792ED573}" sibTransId="{F50D71D6-8236-43CB-B198-EF65116C25C6}"/>
    <dgm:cxn modelId="{4B24E593-B7E3-452A-A0CB-BB128637FECC}" srcId="{AF1A5499-E9FC-4ADF-B6A8-2E2EA7994585}" destId="{57E96808-02F9-4CAE-8580-AF086017B0A4}" srcOrd="3" destOrd="0" parTransId="{A476AE82-7B1F-43A8-B86A-B6EAF6F2ED2D}" sibTransId="{2B6D9B06-9AAE-4F7A-B717-8EE230BFDA0D}"/>
    <dgm:cxn modelId="{691E4397-FE93-41C6-AD4E-0A65B8DD89B0}" type="presOf" srcId="{57E96808-02F9-4CAE-8580-AF086017B0A4}" destId="{6AFB3D55-2B72-41A9-B823-249996A41D51}" srcOrd="0" destOrd="0" presId="urn:microsoft.com/office/officeart/2005/8/layout/hierarchy5"/>
    <dgm:cxn modelId="{061E4FA0-CAAF-4F06-BCEC-1A9ABBE9D04E}" type="presOf" srcId="{3622D2E5-8390-4815-9549-5DA5EF376552}" destId="{024382D3-7F1C-4EDC-AEE7-9D0E419D14A3}" srcOrd="1" destOrd="0" presId="urn:microsoft.com/office/officeart/2005/8/layout/hierarchy5"/>
    <dgm:cxn modelId="{D6F377A7-C20C-40CD-8B4A-F56418E674D7}" type="presOf" srcId="{217271B4-5E5B-4232-B61A-A4BCB5F27423}" destId="{ECF86027-C38D-4B54-8CC7-8B365ABA9524}" srcOrd="0" destOrd="0" presId="urn:microsoft.com/office/officeart/2005/8/layout/hierarchy5"/>
    <dgm:cxn modelId="{59C246A9-CA6F-4EA4-81F3-3A162B81D444}" type="presOf" srcId="{2A45C3FF-A43F-4441-8CE1-62779577B853}" destId="{DC657C3D-19E7-4DDC-9E70-7D78A3E8E5A0}" srcOrd="1" destOrd="0" presId="urn:microsoft.com/office/officeart/2005/8/layout/hierarchy5"/>
    <dgm:cxn modelId="{F10A36B1-607F-4264-9DED-CCE2C99405CA}" srcId="{D14B83B5-CDBB-4E99-8007-E57AE698B46C}" destId="{9DC67476-3E05-4025-8201-1F25AFCA6D06}" srcOrd="0" destOrd="0" parTransId="{3622D2E5-8390-4815-9549-5DA5EF376552}" sibTransId="{759A91B0-4F26-44D7-85EF-6C8B4DF5A45A}"/>
    <dgm:cxn modelId="{0F5A97BD-F70F-4010-818D-889C5C70B671}" srcId="{15255FA8-50C8-436C-BC3F-CC7BBCFA8805}" destId="{D14B83B5-CDBB-4E99-8007-E57AE698B46C}" srcOrd="0" destOrd="0" parTransId="{2A45C3FF-A43F-4441-8CE1-62779577B853}" sibTransId="{0F8E2EE0-9D5B-40AA-B727-959AE92CC7BE}"/>
    <dgm:cxn modelId="{EE61AAD5-A514-46E0-A7BD-927EF933B419}" type="presOf" srcId="{9DC67476-3E05-4025-8201-1F25AFCA6D06}" destId="{E8967294-2113-4105-950D-59CFAF96C7E4}" srcOrd="0" destOrd="0" presId="urn:microsoft.com/office/officeart/2005/8/layout/hierarchy5"/>
    <dgm:cxn modelId="{194029E3-EFE5-42BD-BA2D-00B796ADDFEF}" type="presOf" srcId="{217271B4-5E5B-4232-B61A-A4BCB5F27423}" destId="{7215384C-B593-493D-9949-F11997902CE7}" srcOrd="1" destOrd="0" presId="urn:microsoft.com/office/officeart/2005/8/layout/hierarchy5"/>
    <dgm:cxn modelId="{F3E3C1F7-F267-406C-AA21-BEB79F6C6CFE}" type="presOf" srcId="{FAB2B1DE-4004-4D2D-B228-67F6BA75DA3A}" destId="{AF9BE931-02C1-45B2-BB91-E9058465CA8A}" srcOrd="1" destOrd="0" presId="urn:microsoft.com/office/officeart/2005/8/layout/hierarchy5"/>
    <dgm:cxn modelId="{C3A2A17E-EA72-4877-9CDD-4452BF961575}" type="presParOf" srcId="{D5DA1A9C-03BD-4626-AD2B-AC9BE6FDC471}" destId="{95E226FA-80B4-45AD-92C6-140E8F731C5D}" srcOrd="0" destOrd="0" presId="urn:microsoft.com/office/officeart/2005/8/layout/hierarchy5"/>
    <dgm:cxn modelId="{785CBA10-AEA2-4AD2-A28B-9C3AF06B7559}" type="presParOf" srcId="{95E226FA-80B4-45AD-92C6-140E8F731C5D}" destId="{02EB7212-AC9A-46C3-B5CB-513F0091E76A}" srcOrd="0" destOrd="0" presId="urn:microsoft.com/office/officeart/2005/8/layout/hierarchy5"/>
    <dgm:cxn modelId="{63090BA1-3AD6-41DA-962A-A75DB7ED6B4B}" type="presParOf" srcId="{95E226FA-80B4-45AD-92C6-140E8F731C5D}" destId="{A2363D78-E35C-42AA-8584-280F83B0BE23}" srcOrd="1" destOrd="0" presId="urn:microsoft.com/office/officeart/2005/8/layout/hierarchy5"/>
    <dgm:cxn modelId="{F2650EEA-2E26-4B4D-8EA5-98C44E33578E}" type="presParOf" srcId="{A2363D78-E35C-42AA-8584-280F83B0BE23}" destId="{5CE8B1F6-FCD8-4832-AE89-F7F4C1DA722E}" srcOrd="0" destOrd="0" presId="urn:microsoft.com/office/officeart/2005/8/layout/hierarchy5"/>
    <dgm:cxn modelId="{7AAD9E61-51AA-4140-9725-F9289C40FF21}" type="presParOf" srcId="{5CE8B1F6-FCD8-4832-AE89-F7F4C1DA722E}" destId="{C5529683-EC57-4300-86F7-B3370231D77D}" srcOrd="0" destOrd="0" presId="urn:microsoft.com/office/officeart/2005/8/layout/hierarchy5"/>
    <dgm:cxn modelId="{CAF73414-AEF4-42D2-A37A-58D5625DDAD3}" type="presParOf" srcId="{5CE8B1F6-FCD8-4832-AE89-F7F4C1DA722E}" destId="{6F7A6353-030F-419F-95DB-082AECD6ACC6}" srcOrd="1" destOrd="0" presId="urn:microsoft.com/office/officeart/2005/8/layout/hierarchy5"/>
    <dgm:cxn modelId="{6A9B2B04-136A-4C8F-8F1F-D03B8127F6AF}" type="presParOf" srcId="{6F7A6353-030F-419F-95DB-082AECD6ACC6}" destId="{089093D1-04AD-4929-B3AE-6B9DDCC53785}" srcOrd="0" destOrd="0" presId="urn:microsoft.com/office/officeart/2005/8/layout/hierarchy5"/>
    <dgm:cxn modelId="{5A929B54-0FC8-461B-9496-660DDF2772E0}" type="presParOf" srcId="{089093D1-04AD-4929-B3AE-6B9DDCC53785}" destId="{DC657C3D-19E7-4DDC-9E70-7D78A3E8E5A0}" srcOrd="0" destOrd="0" presId="urn:microsoft.com/office/officeart/2005/8/layout/hierarchy5"/>
    <dgm:cxn modelId="{4839FF69-ECDC-4E6C-9773-AC800DC87713}" type="presParOf" srcId="{6F7A6353-030F-419F-95DB-082AECD6ACC6}" destId="{E52B1CA3-0608-4B22-95AC-CBAD2F68F767}" srcOrd="1" destOrd="0" presId="urn:microsoft.com/office/officeart/2005/8/layout/hierarchy5"/>
    <dgm:cxn modelId="{529F5756-EC4E-4895-8116-C1C385F28589}" type="presParOf" srcId="{E52B1CA3-0608-4B22-95AC-CBAD2F68F767}" destId="{60AA8179-F77E-4E56-AE39-F2C47611265A}" srcOrd="0" destOrd="0" presId="urn:microsoft.com/office/officeart/2005/8/layout/hierarchy5"/>
    <dgm:cxn modelId="{BFB3500D-4562-450E-9A6E-643C213B0762}" type="presParOf" srcId="{E52B1CA3-0608-4B22-95AC-CBAD2F68F767}" destId="{0570FDEB-0359-49C2-B6AA-8874B9C614D5}" srcOrd="1" destOrd="0" presId="urn:microsoft.com/office/officeart/2005/8/layout/hierarchy5"/>
    <dgm:cxn modelId="{8E7176F1-4F0A-4CD2-BB9D-B497FDBA6EB8}" type="presParOf" srcId="{0570FDEB-0359-49C2-B6AA-8874B9C614D5}" destId="{10D780BC-086C-4DB5-AD76-2DAA7CCDF950}" srcOrd="0" destOrd="0" presId="urn:microsoft.com/office/officeart/2005/8/layout/hierarchy5"/>
    <dgm:cxn modelId="{ABBCCB15-A293-4A1A-A2EC-E7566ABFAFC8}" type="presParOf" srcId="{10D780BC-086C-4DB5-AD76-2DAA7CCDF950}" destId="{024382D3-7F1C-4EDC-AEE7-9D0E419D14A3}" srcOrd="0" destOrd="0" presId="urn:microsoft.com/office/officeart/2005/8/layout/hierarchy5"/>
    <dgm:cxn modelId="{57D390C9-277E-4BA5-B2BF-BEACC48A0103}" type="presParOf" srcId="{0570FDEB-0359-49C2-B6AA-8874B9C614D5}" destId="{C6958981-0BFB-44AF-BC20-914CF8BBFD88}" srcOrd="1" destOrd="0" presId="urn:microsoft.com/office/officeart/2005/8/layout/hierarchy5"/>
    <dgm:cxn modelId="{CF3725FD-3FF2-492B-93EC-AAC313420681}" type="presParOf" srcId="{C6958981-0BFB-44AF-BC20-914CF8BBFD88}" destId="{E8967294-2113-4105-950D-59CFAF96C7E4}" srcOrd="0" destOrd="0" presId="urn:microsoft.com/office/officeart/2005/8/layout/hierarchy5"/>
    <dgm:cxn modelId="{3F571DF7-B51B-4CD0-A134-FA5B6F1D7F14}" type="presParOf" srcId="{C6958981-0BFB-44AF-BC20-914CF8BBFD88}" destId="{34D851C4-C687-49A5-92BA-420F839FF86E}" srcOrd="1" destOrd="0" presId="urn:microsoft.com/office/officeart/2005/8/layout/hierarchy5"/>
    <dgm:cxn modelId="{1028385F-6609-46F1-83E9-74BD4E6D039B}" type="presParOf" srcId="{6F7A6353-030F-419F-95DB-082AECD6ACC6}" destId="{8EB76EB9-36B8-47F8-95A7-CC81C618ED7C}" srcOrd="2" destOrd="0" presId="urn:microsoft.com/office/officeart/2005/8/layout/hierarchy5"/>
    <dgm:cxn modelId="{5D9D1217-9220-4B5A-A11B-A181F113428D}" type="presParOf" srcId="{8EB76EB9-36B8-47F8-95A7-CC81C618ED7C}" destId="{9A43B79C-6254-444C-8568-9C6467933C35}" srcOrd="0" destOrd="0" presId="urn:microsoft.com/office/officeart/2005/8/layout/hierarchy5"/>
    <dgm:cxn modelId="{3EAFA96B-5244-4417-A427-461B7EA404AE}" type="presParOf" srcId="{6F7A6353-030F-419F-95DB-082AECD6ACC6}" destId="{4BF32E6F-B5F6-40B7-8888-D34000EB3A96}" srcOrd="3" destOrd="0" presId="urn:microsoft.com/office/officeart/2005/8/layout/hierarchy5"/>
    <dgm:cxn modelId="{BCEE58B6-0395-44A0-8623-A2A8AAB03069}" type="presParOf" srcId="{4BF32E6F-B5F6-40B7-8888-D34000EB3A96}" destId="{C04BF032-FBB1-4B25-91D0-9B3A6EC303E7}" srcOrd="0" destOrd="0" presId="urn:microsoft.com/office/officeart/2005/8/layout/hierarchy5"/>
    <dgm:cxn modelId="{D7ED1C63-D464-43C8-832C-FF35B1B2CEEB}" type="presParOf" srcId="{4BF32E6F-B5F6-40B7-8888-D34000EB3A96}" destId="{5A514B1C-DC5C-4A6C-9B3C-3765149D501D}" srcOrd="1" destOrd="0" presId="urn:microsoft.com/office/officeart/2005/8/layout/hierarchy5"/>
    <dgm:cxn modelId="{FF935531-BA48-441A-BB08-D4B9DC9AC2A7}" type="presParOf" srcId="{5A514B1C-DC5C-4A6C-9B3C-3765149D501D}" destId="{82A48A60-76D0-4A89-AA64-97D52485511E}" srcOrd="0" destOrd="0" presId="urn:microsoft.com/office/officeart/2005/8/layout/hierarchy5"/>
    <dgm:cxn modelId="{E20D2266-1925-44D1-8935-4E6ED908726D}" type="presParOf" srcId="{82A48A60-76D0-4A89-AA64-97D52485511E}" destId="{AF9BE931-02C1-45B2-BB91-E9058465CA8A}" srcOrd="0" destOrd="0" presId="urn:microsoft.com/office/officeart/2005/8/layout/hierarchy5"/>
    <dgm:cxn modelId="{799668FB-0ECD-4AF1-9915-CBEF7A602C69}" type="presParOf" srcId="{5A514B1C-DC5C-4A6C-9B3C-3765149D501D}" destId="{281489CC-9AE7-4345-A971-531C148A7F37}" srcOrd="1" destOrd="0" presId="urn:microsoft.com/office/officeart/2005/8/layout/hierarchy5"/>
    <dgm:cxn modelId="{14F77235-F217-40E2-BB4A-CBCCB0C43745}" type="presParOf" srcId="{281489CC-9AE7-4345-A971-531C148A7F37}" destId="{CA5BEDC1-1D78-4A97-992E-125205529C4C}" srcOrd="0" destOrd="0" presId="urn:microsoft.com/office/officeart/2005/8/layout/hierarchy5"/>
    <dgm:cxn modelId="{C1565911-F8C9-4696-A0E8-90439D67DF4B}" type="presParOf" srcId="{281489CC-9AE7-4345-A971-531C148A7F37}" destId="{5E7BFEF2-074A-471A-AE34-E76D8E80A57A}" srcOrd="1" destOrd="0" presId="urn:microsoft.com/office/officeart/2005/8/layout/hierarchy5"/>
    <dgm:cxn modelId="{1D147FBD-4D2E-4C3C-932A-5E1F0AAD3680}" type="presParOf" srcId="{D5DA1A9C-03BD-4626-AD2B-AC9BE6FDC471}" destId="{439E682F-BEEF-4F22-95F0-1D1B31AFFE74}" srcOrd="1" destOrd="0" presId="urn:microsoft.com/office/officeart/2005/8/layout/hierarchy5"/>
    <dgm:cxn modelId="{35F9DF72-9ADC-4F7F-B721-4AAEC1701E2F}" type="presParOf" srcId="{439E682F-BEEF-4F22-95F0-1D1B31AFFE74}" destId="{099B86C0-166F-4816-ACF8-3B1CAD6D9951}" srcOrd="0" destOrd="0" presId="urn:microsoft.com/office/officeart/2005/8/layout/hierarchy5"/>
    <dgm:cxn modelId="{1DD43454-293B-4085-BA0A-62E7376522AB}" type="presParOf" srcId="{099B86C0-166F-4816-ACF8-3B1CAD6D9951}" destId="{F57A573B-1D68-42DF-8048-CB6B07E91D6A}" srcOrd="0" destOrd="0" presId="urn:microsoft.com/office/officeart/2005/8/layout/hierarchy5"/>
    <dgm:cxn modelId="{E1F55634-C746-4FD7-8F33-402E31ED3637}" type="presParOf" srcId="{099B86C0-166F-4816-ACF8-3B1CAD6D9951}" destId="{DBF18307-30A2-44F0-85E7-142EF5BCF48A}" srcOrd="1" destOrd="0" presId="urn:microsoft.com/office/officeart/2005/8/layout/hierarchy5"/>
    <dgm:cxn modelId="{4DE62C72-BF35-4D09-B881-8A7B82325E1F}" type="presParOf" srcId="{439E682F-BEEF-4F22-95F0-1D1B31AFFE74}" destId="{9AF237FC-CE19-43AA-A107-601BDF2F639D}" srcOrd="1" destOrd="0" presId="urn:microsoft.com/office/officeart/2005/8/layout/hierarchy5"/>
    <dgm:cxn modelId="{2CD79368-9A83-476E-8290-FA94C0DD4A26}" type="presParOf" srcId="{9AF237FC-CE19-43AA-A107-601BDF2F639D}" destId="{3AB148FC-F8FB-4928-8BC2-5F3F9E9F1B87}" srcOrd="0" destOrd="0" presId="urn:microsoft.com/office/officeart/2005/8/layout/hierarchy5"/>
    <dgm:cxn modelId="{D11FE103-E510-42D3-A0B9-2503F36C0DBF}" type="presParOf" srcId="{439E682F-BEEF-4F22-95F0-1D1B31AFFE74}" destId="{15271D61-414C-4928-95D1-034DA6C30BFB}" srcOrd="2" destOrd="0" presId="urn:microsoft.com/office/officeart/2005/8/layout/hierarchy5"/>
    <dgm:cxn modelId="{27A1C7D3-E98E-424D-A6A5-73C40569A342}" type="presParOf" srcId="{15271D61-414C-4928-95D1-034DA6C30BFB}" destId="{ECF86027-C38D-4B54-8CC7-8B365ABA9524}" srcOrd="0" destOrd="0" presId="urn:microsoft.com/office/officeart/2005/8/layout/hierarchy5"/>
    <dgm:cxn modelId="{9A4D41E8-24AE-4281-878D-6E1010118A31}" type="presParOf" srcId="{15271D61-414C-4928-95D1-034DA6C30BFB}" destId="{7215384C-B593-493D-9949-F11997902CE7}" srcOrd="1" destOrd="0" presId="urn:microsoft.com/office/officeart/2005/8/layout/hierarchy5"/>
    <dgm:cxn modelId="{205D8636-DF07-4BB6-A12C-8C8E05682691}" type="presParOf" srcId="{439E682F-BEEF-4F22-95F0-1D1B31AFFE74}" destId="{574E30DA-A803-4A04-968D-E9B222A6CD75}" srcOrd="3" destOrd="0" presId="urn:microsoft.com/office/officeart/2005/8/layout/hierarchy5"/>
    <dgm:cxn modelId="{49E5AE4C-DC6D-47AB-A437-35A06EE2F8A0}" type="presParOf" srcId="{574E30DA-A803-4A04-968D-E9B222A6CD75}" destId="{AF4E663B-2A23-468D-B249-A6B8060249F7}" srcOrd="0" destOrd="0" presId="urn:microsoft.com/office/officeart/2005/8/layout/hierarchy5"/>
    <dgm:cxn modelId="{DBFCAD29-A0B9-49E8-8797-3099F4DCED1A}" type="presParOf" srcId="{439E682F-BEEF-4F22-95F0-1D1B31AFFE74}" destId="{51B4A591-DC37-4D31-8741-2404BDE6B5D8}" srcOrd="4" destOrd="0" presId="urn:microsoft.com/office/officeart/2005/8/layout/hierarchy5"/>
    <dgm:cxn modelId="{A488E9E9-F3FA-4073-A685-C81469DF28B5}" type="presParOf" srcId="{51B4A591-DC37-4D31-8741-2404BDE6B5D8}" destId="{6AFB3D55-2B72-41A9-B823-249996A41D51}" srcOrd="0" destOrd="0" presId="urn:microsoft.com/office/officeart/2005/8/layout/hierarchy5"/>
    <dgm:cxn modelId="{C6CA6518-3DF5-4558-9E6E-6A26AAE72A58}" type="presParOf" srcId="{51B4A591-DC37-4D31-8741-2404BDE6B5D8}" destId="{8C1EB79C-3FCA-4729-B293-9DBD9B452A6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B3D55-2B72-41A9-B823-249996A41D51}">
      <dsp:nvSpPr>
        <dsp:cNvPr id="0" name=""/>
        <dsp:cNvSpPr/>
      </dsp:nvSpPr>
      <dsp:spPr>
        <a:xfrm>
          <a:off x="3384901" y="0"/>
          <a:ext cx="1449148" cy="29371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Control</a:t>
          </a:r>
          <a:endParaRPr lang="en-US" sz="2000" kern="1200"/>
        </a:p>
      </dsp:txBody>
      <dsp:txXfrm>
        <a:off x="3384901" y="0"/>
        <a:ext cx="1449148" cy="881149"/>
      </dsp:txXfrm>
    </dsp:sp>
    <dsp:sp modelId="{ECF86027-C38D-4B54-8CC7-8B365ABA9524}">
      <dsp:nvSpPr>
        <dsp:cNvPr id="0" name=""/>
        <dsp:cNvSpPr/>
      </dsp:nvSpPr>
      <dsp:spPr>
        <a:xfrm>
          <a:off x="1693043" y="0"/>
          <a:ext cx="1449148" cy="29371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Check outdoor</a:t>
          </a:r>
          <a:endParaRPr lang="en-US" sz="2000" kern="1200"/>
        </a:p>
      </dsp:txBody>
      <dsp:txXfrm>
        <a:off x="1693043" y="0"/>
        <a:ext cx="1449148" cy="881149"/>
      </dsp:txXfrm>
    </dsp:sp>
    <dsp:sp modelId="{F57A573B-1D68-42DF-8048-CB6B07E91D6A}">
      <dsp:nvSpPr>
        <dsp:cNvPr id="0" name=""/>
        <dsp:cNvSpPr/>
      </dsp:nvSpPr>
      <dsp:spPr>
        <a:xfrm>
          <a:off x="1185" y="0"/>
          <a:ext cx="1449148" cy="29371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Calibri Light" panose="020F0302020204030204"/>
          </a:endParaRPr>
        </a:p>
      </dsp:txBody>
      <dsp:txXfrm>
        <a:off x="1185" y="0"/>
        <a:ext cx="1449148" cy="881149"/>
      </dsp:txXfrm>
    </dsp:sp>
    <dsp:sp modelId="{C5529683-EC57-4300-86F7-B3370231D77D}">
      <dsp:nvSpPr>
        <dsp:cNvPr id="0" name=""/>
        <dsp:cNvSpPr/>
      </dsp:nvSpPr>
      <dsp:spPr>
        <a:xfrm>
          <a:off x="122540" y="1547026"/>
          <a:ext cx="1213549" cy="60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ECO</a:t>
          </a:r>
          <a:endParaRPr lang="en-US" sz="1900" kern="1200"/>
        </a:p>
      </dsp:txBody>
      <dsp:txXfrm>
        <a:off x="140312" y="1564798"/>
        <a:ext cx="1178005" cy="571230"/>
      </dsp:txXfrm>
    </dsp:sp>
    <dsp:sp modelId="{089093D1-04AD-4929-B3AE-6B9DDCC53785}">
      <dsp:nvSpPr>
        <dsp:cNvPr id="0" name=""/>
        <dsp:cNvSpPr/>
      </dsp:nvSpPr>
      <dsp:spPr>
        <a:xfrm rot="19457599">
          <a:off x="1279901" y="1657372"/>
          <a:ext cx="597796" cy="37185"/>
        </a:xfrm>
        <a:custGeom>
          <a:avLst/>
          <a:gdLst/>
          <a:ahLst/>
          <a:cxnLst/>
          <a:rect l="0" t="0" r="0" b="0"/>
          <a:pathLst>
            <a:path>
              <a:moveTo>
                <a:pt x="0" y="18592"/>
              </a:moveTo>
              <a:lnTo>
                <a:pt x="597796" y="1859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63854" y="1661020"/>
        <a:ext cx="29889" cy="29889"/>
      </dsp:txXfrm>
    </dsp:sp>
    <dsp:sp modelId="{60AA8179-F77E-4E56-AE39-F2C47611265A}">
      <dsp:nvSpPr>
        <dsp:cNvPr id="0" name=""/>
        <dsp:cNvSpPr/>
      </dsp:nvSpPr>
      <dsp:spPr>
        <a:xfrm>
          <a:off x="1821509" y="1198130"/>
          <a:ext cx="1213549" cy="6067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Convenient</a:t>
          </a:r>
        </a:p>
      </dsp:txBody>
      <dsp:txXfrm>
        <a:off x="1839281" y="1215902"/>
        <a:ext cx="1178005" cy="571230"/>
      </dsp:txXfrm>
    </dsp:sp>
    <dsp:sp modelId="{10D780BC-086C-4DB5-AD76-2DAA7CCDF950}">
      <dsp:nvSpPr>
        <dsp:cNvPr id="0" name=""/>
        <dsp:cNvSpPr/>
      </dsp:nvSpPr>
      <dsp:spPr>
        <a:xfrm>
          <a:off x="3035058" y="1482925"/>
          <a:ext cx="485419" cy="37185"/>
        </a:xfrm>
        <a:custGeom>
          <a:avLst/>
          <a:gdLst/>
          <a:ahLst/>
          <a:cxnLst/>
          <a:rect l="0" t="0" r="0" b="0"/>
          <a:pathLst>
            <a:path>
              <a:moveTo>
                <a:pt x="0" y="18592"/>
              </a:moveTo>
              <a:lnTo>
                <a:pt x="485419" y="185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5632" y="1489382"/>
        <a:ext cx="24270" cy="24270"/>
      </dsp:txXfrm>
    </dsp:sp>
    <dsp:sp modelId="{E8967294-2113-4105-950D-59CFAF96C7E4}">
      <dsp:nvSpPr>
        <dsp:cNvPr id="0" name=""/>
        <dsp:cNvSpPr/>
      </dsp:nvSpPr>
      <dsp:spPr>
        <a:xfrm>
          <a:off x="3520478" y="1198130"/>
          <a:ext cx="1213549" cy="6067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Passive devices</a:t>
          </a:r>
          <a:endParaRPr lang="en-US" sz="1900" kern="1200"/>
        </a:p>
      </dsp:txBody>
      <dsp:txXfrm>
        <a:off x="3538250" y="1215902"/>
        <a:ext cx="1178005" cy="571230"/>
      </dsp:txXfrm>
    </dsp:sp>
    <dsp:sp modelId="{8EB76EB9-36B8-47F8-95A7-CC81C618ED7C}">
      <dsp:nvSpPr>
        <dsp:cNvPr id="0" name=""/>
        <dsp:cNvSpPr/>
      </dsp:nvSpPr>
      <dsp:spPr>
        <a:xfrm rot="2142401">
          <a:off x="1279901" y="2006268"/>
          <a:ext cx="597796" cy="37185"/>
        </a:xfrm>
        <a:custGeom>
          <a:avLst/>
          <a:gdLst/>
          <a:ahLst/>
          <a:cxnLst/>
          <a:rect l="0" t="0" r="0" b="0"/>
          <a:pathLst>
            <a:path>
              <a:moveTo>
                <a:pt x="0" y="18592"/>
              </a:moveTo>
              <a:lnTo>
                <a:pt x="597796" y="1859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63854" y="2009916"/>
        <a:ext cx="29889" cy="29889"/>
      </dsp:txXfrm>
    </dsp:sp>
    <dsp:sp modelId="{C04BF032-FBB1-4B25-91D0-9B3A6EC303E7}">
      <dsp:nvSpPr>
        <dsp:cNvPr id="0" name=""/>
        <dsp:cNvSpPr/>
      </dsp:nvSpPr>
      <dsp:spPr>
        <a:xfrm>
          <a:off x="1821509" y="1895921"/>
          <a:ext cx="1213549" cy="6067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Non-convenient</a:t>
          </a:r>
        </a:p>
      </dsp:txBody>
      <dsp:txXfrm>
        <a:off x="1839281" y="1913693"/>
        <a:ext cx="1178005" cy="571230"/>
      </dsp:txXfrm>
    </dsp:sp>
    <dsp:sp modelId="{82A48A60-76D0-4A89-AA64-97D52485511E}">
      <dsp:nvSpPr>
        <dsp:cNvPr id="0" name=""/>
        <dsp:cNvSpPr/>
      </dsp:nvSpPr>
      <dsp:spPr>
        <a:xfrm>
          <a:off x="3035058" y="2180716"/>
          <a:ext cx="485419" cy="37185"/>
        </a:xfrm>
        <a:custGeom>
          <a:avLst/>
          <a:gdLst/>
          <a:ahLst/>
          <a:cxnLst/>
          <a:rect l="0" t="0" r="0" b="0"/>
          <a:pathLst>
            <a:path>
              <a:moveTo>
                <a:pt x="0" y="18592"/>
              </a:moveTo>
              <a:lnTo>
                <a:pt x="485419" y="185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65632" y="2187173"/>
        <a:ext cx="24270" cy="24270"/>
      </dsp:txXfrm>
    </dsp:sp>
    <dsp:sp modelId="{CA5BEDC1-1D78-4A97-992E-125205529C4C}">
      <dsp:nvSpPr>
        <dsp:cNvPr id="0" name=""/>
        <dsp:cNvSpPr/>
      </dsp:nvSpPr>
      <dsp:spPr>
        <a:xfrm>
          <a:off x="3520478" y="1895921"/>
          <a:ext cx="1213549" cy="6067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Active devices</a:t>
          </a:r>
          <a:endParaRPr lang="en-US" sz="1900" kern="1200"/>
        </a:p>
      </dsp:txBody>
      <dsp:txXfrm>
        <a:off x="3538250" y="1913693"/>
        <a:ext cx="1178005" cy="571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5C978-FC26-49D9-BFAC-8B1598933848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E553F-66CD-4870-9194-FEF7505C90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04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878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156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78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53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39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0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35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55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36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32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44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13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527A2-B459-4B3E-B979-6AD788CAB3B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929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888E2F-392D-4618-AFFC-0DAA6A66A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6D36843-1D59-4ECE-A2EB-860323AF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0A540D-0AF9-4854-B880-D21086FA8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C971E3-4A15-4697-BF32-00D6DFA2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0DF7FA-E2A9-45F3-8E48-E7201A75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180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7D8A6C-3B7F-4AC7-B18E-2250D703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9BA2B3E-71F0-457B-8ECC-E391ECD67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04888D-4229-4FE4-9649-1D2FB049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9CFFC6-2D78-43DA-90C1-5941CEF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906156-C464-4322-8083-DCAD3D00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30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EE27BDA-951B-4CBE-808A-246B94D6A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4D411BA-1737-48CE-995C-F0890F636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563E4A-69AC-4822-84CA-83DF9B67D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8FCBED-52D7-4A3C-8629-2773A916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97D942-A348-40E2-8F90-11CC77CA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6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97B98-EAF1-4AD5-9ED2-5CEF8EDC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C31C69-642C-4386-B20A-460FFD70C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BBB058-EAB5-49CC-B90C-FD4EE75F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11FD59-CD2F-4A93-BD8B-5BD20B8B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3A6DC-0380-4637-B15F-6219D8E5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3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A2DFD-E720-4180-B0CE-A489DA7D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A8FEA8-8992-46D6-A62C-45163050C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04848-62E1-445D-AC35-AB0FA7D8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00177C-100C-4BDA-B27D-76624FA6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E82061-5A89-4F8E-BC01-B6EF6657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23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AF1304-F8A6-434B-8D47-79931891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2AFB3F-584C-4177-9FCA-F1F019FA0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9455EBF-33E7-48E4-8B80-F3511FF66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BD28AA3-1087-41C7-9E26-1996A28D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0FF923-18C0-487A-9B09-5FABFA58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54FB5B-BD04-4125-AE97-D75A84F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10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CB5ECB-B8D0-4E31-99B9-CD7847F4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6103C7-E1C1-4F8E-927A-F58E5397A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FF36D09-85F1-4194-909F-9925CAE0E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4196830-E984-42C5-BFB8-0EFB8FFA4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E5F55B-A78B-4A4B-A8A6-0C2FBEF8E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F3CC8-BB40-4B2A-A75F-89673715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38CF94B-7AFE-4814-8F03-6C2A76C8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BD62BB7-50B9-4F3C-B52E-CF087BD1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99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0A0D3C-ACA7-483E-A35A-5E08CADB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AC5A76-DFA5-4BEA-BB32-28B70DFEA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61EB8CC-D56C-4676-9319-E692ED7B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BB8549-C86C-4D6F-A430-47BF4B11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35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B8DEB3D-55A2-44D1-BC75-60CAAA52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B1C9279-03E5-4FB6-9691-6F9120A7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0676E7-9D5B-4521-A051-4B93DF99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61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2F37C3-28FD-4A4D-80E5-56563CA1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99F432-56E6-4225-A7C9-8E472A89E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9559A8-4277-4B3D-A0C5-A03ADAFC2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854EF7-E820-4EC9-8D7E-D53487E8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628E51-5344-4AD9-80A0-97941901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B6EF669-A6A6-43C9-A427-5CDFFA124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9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B68BFD-12F8-4A2B-A2C8-0AEB265E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05DAABF-6006-4A68-96C3-822B36C1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D9D5AF-EFED-4551-B387-E27F98885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B7DDF9-D88D-46D0-ABFC-72B4028C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E00D64-97FC-471D-93B8-C9B729EA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4BA2B8-46C0-4669-B28B-3D0DCA7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75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DAC67E1-1B5F-441F-B939-73F6B4F8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F06D4B6-680C-4E3F-BB75-A74A6FB8B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25B145-8179-4E9E-9F03-65B1A67E5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B7543-4DC8-4DD1-8C97-81639F88FEF2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520928-A4DD-4267-818A-A966FE1BB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826E32-0DEE-447C-9293-575F76380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1CC2A-0A7D-4842-B12B-0B9CDA4D7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29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9975"/>
            <a:ext cx="9144000" cy="2387600"/>
          </a:xfrm>
        </p:spPr>
        <p:txBody>
          <a:bodyPr>
            <a:normAutofit/>
          </a:bodyPr>
          <a:lstStyle/>
          <a:p>
            <a:r>
              <a:rPr lang="en-US" err="1"/>
              <a:t>SoC</a:t>
            </a:r>
            <a:r>
              <a:rPr lang="en-US"/>
              <a:t>-Arch 2020/2021</a:t>
            </a:r>
            <a:br>
              <a:rPr lang="en-US"/>
            </a:b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F602-272E-438A-BD99-F652E1E303DA}" type="slidenum">
              <a:rPr lang="en-US" smtClean="0"/>
              <a:t>1</a:t>
            </a:fld>
            <a:endParaRPr lang="en-US"/>
          </a:p>
        </p:txBody>
      </p:sp>
      <p:sp>
        <p:nvSpPr>
          <p:cNvPr id="8" name="CasellaDiTesto 7"/>
          <p:cNvSpPr txBox="1"/>
          <p:nvPr/>
        </p:nvSpPr>
        <p:spPr>
          <a:xfrm>
            <a:off x="807937" y="5894685"/>
            <a:ext cx="7048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Brignone Giovanni, Castagneri Dario, Paganini Giovanni</a:t>
            </a:r>
            <a:endParaRPr lang="en-GB" sz="2400"/>
          </a:p>
        </p:txBody>
      </p:sp>
      <p:sp>
        <p:nvSpPr>
          <p:cNvPr id="4" name="CasellaDiTesto 3"/>
          <p:cNvSpPr txBox="1"/>
          <p:nvPr/>
        </p:nvSpPr>
        <p:spPr>
          <a:xfrm>
            <a:off x="2971799" y="3292006"/>
            <a:ext cx="6195849" cy="19697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/>
              <a:t>Wellbeing Station</a:t>
            </a:r>
            <a:endParaRPr lang="en-US" sz="5400" b="1">
              <a:solidFill>
                <a:srgbClr val="00B0F0"/>
              </a:solidFill>
            </a:endParaRPr>
          </a:p>
          <a:p>
            <a:pPr algn="ctr"/>
            <a:endParaRPr lang="en-US" sz="3600">
              <a:solidFill>
                <a:srgbClr val="00B0F0"/>
              </a:solidFill>
            </a:endParaRPr>
          </a:p>
          <a:p>
            <a:pPr algn="ctr"/>
            <a:r>
              <a:rPr lang="en-US" sz="3200" dirty="0"/>
              <a:t>Project presentation</a:t>
            </a:r>
            <a:endParaRPr lang="en-GB" sz="3200" dirty="0"/>
          </a:p>
        </p:txBody>
      </p:sp>
      <p:pic>
        <p:nvPicPr>
          <p:cNvPr id="9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14" y="4843848"/>
            <a:ext cx="1512501" cy="151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6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25"/>
    </mc:Choice>
    <mc:Fallback>
      <p:transition spd="slow" advTm="131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ea typeface="+mj-lt"/>
                <a:cs typeface="+mj-lt"/>
              </a:rPr>
              <a:t>Controller</a:t>
            </a:r>
            <a:endParaRPr lang="en-US" sz="3200">
              <a:solidFill>
                <a:srgbClr val="00B0F0"/>
              </a:solidFill>
              <a:ea typeface="+mj-lt"/>
              <a:cs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E20E09-5539-4BF3-8B89-32B16485B9CC}"/>
              </a:ext>
            </a:extLst>
          </p:cNvPr>
          <p:cNvCxnSpPr/>
          <p:nvPr/>
        </p:nvCxnSpPr>
        <p:spPr>
          <a:xfrm flipH="1" flipV="1">
            <a:off x="3338945" y="1918854"/>
            <a:ext cx="13853" cy="3768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9E9882-72F9-4169-9FDB-A017D160E34E}"/>
              </a:ext>
            </a:extLst>
          </p:cNvPr>
          <p:cNvCxnSpPr>
            <a:cxnSpLocks/>
          </p:cNvCxnSpPr>
          <p:nvPr/>
        </p:nvCxnSpPr>
        <p:spPr>
          <a:xfrm>
            <a:off x="3006434" y="5354781"/>
            <a:ext cx="5514111" cy="13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B8F441E-7ADB-40F3-ACEE-1844F86EDF78}"/>
              </a:ext>
            </a:extLst>
          </p:cNvPr>
          <p:cNvSpPr/>
          <p:nvPr/>
        </p:nvSpPr>
        <p:spPr>
          <a:xfrm>
            <a:off x="7208692" y="218642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HQ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794909-BA78-402A-B0D3-D251B67CA7F5}"/>
              </a:ext>
            </a:extLst>
          </p:cNvPr>
          <p:cNvSpPr/>
          <p:nvPr/>
        </p:nvSpPr>
        <p:spPr>
          <a:xfrm>
            <a:off x="3347606" y="4435186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OFF</a:t>
            </a: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5D8424-64CC-4466-B149-A99B67CFEF52}"/>
              </a:ext>
            </a:extLst>
          </p:cNvPr>
          <p:cNvSpPr/>
          <p:nvPr/>
        </p:nvSpPr>
        <p:spPr>
          <a:xfrm>
            <a:off x="4903643" y="3040206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ECO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6FD4B-B5A1-460B-965E-CE0A909EA080}"/>
              </a:ext>
            </a:extLst>
          </p:cNvPr>
          <p:cNvSpPr txBox="1"/>
          <p:nvPr/>
        </p:nvSpPr>
        <p:spPr>
          <a:xfrm>
            <a:off x="2372591" y="18738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Comfort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6DD8F-635A-4B16-A443-39F90883AF63}"/>
              </a:ext>
            </a:extLst>
          </p:cNvPr>
          <p:cNvSpPr txBox="1"/>
          <p:nvPr/>
        </p:nvSpPr>
        <p:spPr>
          <a:xfrm>
            <a:off x="7309139" y="54387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Energy consumption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818E07-4468-4D26-B901-ADDDA9BA5C4C}"/>
              </a:ext>
            </a:extLst>
          </p:cNvPr>
          <p:cNvCxnSpPr/>
          <p:nvPr/>
        </p:nvCxnSpPr>
        <p:spPr>
          <a:xfrm>
            <a:off x="3325093" y="2680854"/>
            <a:ext cx="3990107" cy="138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049176-5756-4D24-B2C6-61453A78C1B1}"/>
              </a:ext>
            </a:extLst>
          </p:cNvPr>
          <p:cNvCxnSpPr/>
          <p:nvPr/>
        </p:nvCxnSpPr>
        <p:spPr>
          <a:xfrm>
            <a:off x="7652039" y="3100821"/>
            <a:ext cx="13855" cy="22444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F5D4D87-B200-4A15-BD35-A6242DE4B106}"/>
              </a:ext>
            </a:extLst>
          </p:cNvPr>
          <p:cNvCxnSpPr/>
          <p:nvPr/>
        </p:nvCxnSpPr>
        <p:spPr>
          <a:xfrm flipH="1">
            <a:off x="5346990" y="3954606"/>
            <a:ext cx="13853" cy="139930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C47300-7F18-4BFC-9238-B5D7F09D4D0A}"/>
              </a:ext>
            </a:extLst>
          </p:cNvPr>
          <p:cNvCxnSpPr/>
          <p:nvPr/>
        </p:nvCxnSpPr>
        <p:spPr>
          <a:xfrm>
            <a:off x="3356265" y="3515589"/>
            <a:ext cx="1551707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05EB409-F67D-4A1E-ABE3-E5F69372012B}"/>
              </a:ext>
            </a:extLst>
          </p:cNvPr>
          <p:cNvSpPr/>
          <p:nvPr/>
        </p:nvSpPr>
        <p:spPr>
          <a:xfrm rot="19140000">
            <a:off x="4647497" y="2393992"/>
            <a:ext cx="263237" cy="734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4FE2FE7-EE16-4D82-A676-8A8FF7302195}"/>
              </a:ext>
            </a:extLst>
          </p:cNvPr>
          <p:cNvSpPr/>
          <p:nvPr/>
        </p:nvSpPr>
        <p:spPr>
          <a:xfrm rot="3060000">
            <a:off x="8179098" y="1684272"/>
            <a:ext cx="263237" cy="734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DCC89-AA0F-4BF4-A508-EA44E9C8002C}"/>
              </a:ext>
            </a:extLst>
          </p:cNvPr>
          <p:cNvSpPr txBox="1"/>
          <p:nvPr/>
        </p:nvSpPr>
        <p:spPr>
          <a:xfrm>
            <a:off x="3847381" y="20645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2060"/>
                </a:solidFill>
              </a:rPr>
              <a:t>Night-time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9FE1-EBBD-4027-9F3B-FF629594485D}"/>
              </a:ext>
            </a:extLst>
          </p:cNvPr>
          <p:cNvSpPr txBox="1"/>
          <p:nvPr/>
        </p:nvSpPr>
        <p:spPr>
          <a:xfrm>
            <a:off x="8317841" y="13591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2060"/>
                </a:solidFill>
              </a:rPr>
              <a:t>Day-time</a:t>
            </a:r>
            <a:endParaRPr lang="en-US">
              <a:solidFill>
                <a:srgbClr val="002060"/>
              </a:solidFill>
              <a:cs typeface="Calibri"/>
            </a:endParaRP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2D9F934D-1A3C-4BF4-9CC1-CE6B44E15376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9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2709B4F-096B-4A75-AFEA-7E436F08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008B6B1-3640-4433-8FE0-5D71F3DA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342" y="1080003"/>
            <a:ext cx="3476444" cy="523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6C1C48-68AA-4D87-A531-9A7D403CD1B1}"/>
              </a:ext>
            </a:extLst>
          </p:cNvPr>
          <p:cNvSpPr txBox="1"/>
          <p:nvPr/>
        </p:nvSpPr>
        <p:spPr>
          <a:xfrm>
            <a:off x="791800" y="2572240"/>
            <a:ext cx="556116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Target: </a:t>
            </a:r>
            <a:r>
              <a:rPr lang="en-US" sz="2800" i="1"/>
              <a:t>Comfortable Zone </a:t>
            </a:r>
            <a:r>
              <a:rPr lang="en-US" sz="2800"/>
              <a:t>as soon as possible</a:t>
            </a:r>
            <a:endParaRPr lang="en-US" sz="2800" i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/>
              <a:t>Policy: </a:t>
            </a:r>
            <a:r>
              <a:rPr lang="en-US" sz="2800"/>
              <a:t>one threshold for each </a:t>
            </a:r>
            <a:r>
              <a:rPr lang="en-US" sz="2800" i="1"/>
              <a:t>Active Device</a:t>
            </a:r>
            <a:r>
              <a:rPr lang="en-US" sz="2800"/>
              <a:t>: activate when threshold is passed</a:t>
            </a:r>
            <a:endParaRPr lang="en-US" sz="2800">
              <a:cs typeface="Calibri"/>
            </a:endParaRPr>
          </a:p>
        </p:txBody>
      </p:sp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ea typeface="+mj-lt"/>
                <a:cs typeface="+mj-lt"/>
              </a:rPr>
              <a:t>Controller - </a:t>
            </a:r>
            <a:r>
              <a:rPr lang="en-US" sz="3200" i="1">
                <a:solidFill>
                  <a:srgbClr val="00B0F0"/>
                </a:solidFill>
                <a:ea typeface="+mj-lt"/>
                <a:cs typeface="+mj-lt"/>
              </a:rPr>
              <a:t>HQ Mode</a:t>
            </a:r>
            <a:endParaRPr lang="en-US" sz="3200" i="1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4803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1C396906-ACB9-4D0D-9420-5BC3645B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8DFDB21B-DF8B-4F26-A83A-925F072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FD0F1CE7-0AA8-42D2-B1BF-5ADF74716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3C235EE-2CD1-4B65-A6B0-B20BCACB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cs typeface="Calibri Light"/>
              </a:rPr>
              <a:t>Controller -</a:t>
            </a:r>
            <a:r>
              <a:rPr lang="en-US" sz="3200" i="1">
                <a:solidFill>
                  <a:srgbClr val="00B0F0"/>
                </a:solidFill>
                <a:ea typeface="+mj-lt"/>
                <a:cs typeface="+mj-lt"/>
              </a:rPr>
              <a:t>ECO Mode</a:t>
            </a:r>
            <a:endParaRPr lang="en-US" sz="3200" i="1">
              <a:ea typeface="+mj-lt"/>
              <a:cs typeface="+mj-lt"/>
            </a:endParaRPr>
          </a:p>
        </p:txBody>
      </p:sp>
      <p:graphicFrame>
        <p:nvGraphicFramePr>
          <p:cNvPr id="433" name="Diagram 433">
            <a:extLst>
              <a:ext uri="{FF2B5EF4-FFF2-40B4-BE49-F238E27FC236}">
                <a16:creationId xmlns:a16="http://schemas.microsoft.com/office/drawing/2014/main" id="{9F20905C-3563-4949-BA37-637F09984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8218694"/>
              </p:ext>
            </p:extLst>
          </p:nvPr>
        </p:nvGraphicFramePr>
        <p:xfrm>
          <a:off x="6068291" y="2528454"/>
          <a:ext cx="4835236" cy="2937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730D483-AA1B-4480-8E76-A77A437FF32A}"/>
              </a:ext>
            </a:extLst>
          </p:cNvPr>
          <p:cNvSpPr txBox="1"/>
          <p:nvPr/>
        </p:nvSpPr>
        <p:spPr>
          <a:xfrm>
            <a:off x="583982" y="2225877"/>
            <a:ext cx="5561161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/>
              <a:t>Target:</a:t>
            </a:r>
            <a:r>
              <a:rPr lang="en-US" sz="2800" dirty="0"/>
              <a:t> avoid </a:t>
            </a:r>
            <a:r>
              <a:rPr lang="en-US" sz="2800" i="1" dirty="0"/>
              <a:t>Uncomfortable Zone</a:t>
            </a:r>
            <a:r>
              <a:rPr lang="en-US" sz="2800"/>
              <a:t> while minimizing energy </a:t>
            </a:r>
            <a:r>
              <a:rPr lang="en-US" sz="2800" dirty="0"/>
              <a:t>consumption</a:t>
            </a: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dirty="0"/>
              <a:t>Policy: </a:t>
            </a:r>
            <a:endParaRPr lang="en-US" sz="2800" b="1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u="sng" dirty="0">
                <a:cs typeface="Calibri"/>
              </a:rPr>
              <a:t>Convenient outdoor:</a:t>
            </a:r>
            <a:r>
              <a:rPr lang="en-US" sz="2800" dirty="0">
                <a:cs typeface="Calibri"/>
              </a:rPr>
              <a:t> </a:t>
            </a:r>
            <a:r>
              <a:rPr lang="en-US" sz="2800" i="1" dirty="0">
                <a:cs typeface="Calibri"/>
              </a:rPr>
              <a:t>Passive Devices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u="sng" dirty="0">
                <a:cs typeface="Calibri"/>
              </a:rPr>
              <a:t>Non-convenient outdoor:</a:t>
            </a:r>
            <a:r>
              <a:rPr lang="en-US" sz="2800" dirty="0">
                <a:cs typeface="Calibri"/>
              </a:rPr>
              <a:t> </a:t>
            </a:r>
            <a:r>
              <a:rPr lang="en-US" sz="2800" i="1" dirty="0">
                <a:cs typeface="Calibri"/>
              </a:rPr>
              <a:t>Active Devices</a:t>
            </a:r>
          </a:p>
        </p:txBody>
      </p:sp>
    </p:spTree>
    <p:extLst>
      <p:ext uri="{BB962C8B-B14F-4D97-AF65-F5344CB8AC3E}">
        <p14:creationId xmlns:p14="http://schemas.microsoft.com/office/powerpoint/2010/main" val="1358542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83AD-43FC-4BB7-A9F7-BE0A4487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cs typeface="Calibri Light"/>
              </a:rPr>
              <a:t>Controller -</a:t>
            </a:r>
            <a:r>
              <a:rPr lang="en-US" sz="3200" i="1">
                <a:solidFill>
                  <a:srgbClr val="00B0F0"/>
                </a:solidFill>
                <a:ea typeface="+mj-lt"/>
                <a:cs typeface="+mj-lt"/>
              </a:rPr>
              <a:t>ECO Mode</a:t>
            </a:r>
            <a:endParaRPr lang="en-US" sz="3200" i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877DA-92E4-4301-92AB-B5446C73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1964"/>
            <a:ext cx="6144883" cy="40062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u="sng" dirty="0">
                <a:cs typeface="Calibri"/>
              </a:rPr>
              <a:t>Non</a:t>
            </a:r>
            <a:r>
              <a:rPr lang="en-US" sz="3600" i="1" u="sng" dirty="0">
                <a:cs typeface="Calibri"/>
              </a:rPr>
              <a:t>-convenient outdoor conditions:</a:t>
            </a:r>
            <a:endParaRPr lang="en-US" sz="3600" i="1" dirty="0">
              <a:cs typeface="Calibri"/>
            </a:endParaRPr>
          </a:p>
          <a:p>
            <a:pPr marL="914400" lvl="1" indent="-457200"/>
            <a:r>
              <a:rPr lang="en-US" sz="2800" b="1" dirty="0">
                <a:cs typeface="Calibri"/>
              </a:rPr>
              <a:t>Target: </a:t>
            </a:r>
            <a:r>
              <a:rPr lang="en-US" sz="2800" i="1" dirty="0">
                <a:cs typeface="Calibri"/>
              </a:rPr>
              <a:t>Still Comfortable Zone</a:t>
            </a:r>
            <a:r>
              <a:rPr lang="en-US" sz="2800">
                <a:cs typeface="Calibri"/>
              </a:rPr>
              <a:t>, limiting energy consumption</a:t>
            </a:r>
          </a:p>
          <a:p>
            <a:pPr marL="914400" lvl="1" indent="-457200"/>
            <a:r>
              <a:rPr lang="en-US" sz="2800" b="1" dirty="0">
                <a:cs typeface="Calibri"/>
              </a:rPr>
              <a:t>Policy: </a:t>
            </a:r>
            <a:r>
              <a:rPr lang="en-US" sz="2800" dirty="0">
                <a:cs typeface="Calibri"/>
              </a:rPr>
              <a:t>enable </a:t>
            </a:r>
            <a:r>
              <a:rPr lang="en-US" sz="2800" i="1" dirty="0">
                <a:cs typeface="Calibri"/>
              </a:rPr>
              <a:t>Active Devices</a:t>
            </a:r>
            <a:r>
              <a:rPr lang="en-US" sz="2800" dirty="0">
                <a:cs typeface="Calibri"/>
              </a:rPr>
              <a:t>, prioritizing low-power ones</a:t>
            </a:r>
            <a:endParaRPr lang="en-US" sz="2800" i="1" dirty="0">
              <a:cs typeface="Calibri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A7DF206-6E90-4CFB-B65A-AE03EC389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7754" y="1034870"/>
            <a:ext cx="3476833" cy="5142093"/>
          </a:xfrm>
        </p:spPr>
      </p:pic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C959D5AF-0496-40A4-BD4D-5F187611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B46A43B-46E8-4B55-87FF-F869A08C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dirty="0" smtClean="0"/>
              <a:t>13</a:t>
            </a:fld>
            <a:endParaRPr lang="en-US"/>
          </a:p>
        </p:txBody>
      </p:sp>
      <p:pic>
        <p:nvPicPr>
          <p:cNvPr id="11" name="Picture 2" descr="POLITECNICO DI TORINO – Fondazione | Mike Bongiorno">
            <a:extLst>
              <a:ext uri="{FF2B5EF4-FFF2-40B4-BE49-F238E27FC236}">
                <a16:creationId xmlns:a16="http://schemas.microsoft.com/office/drawing/2014/main" id="{81B152EB-9F2C-4496-8168-2943EAE7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33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83AD-43FC-4BB7-A9F7-BE0A4487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cs typeface="Calibri Light"/>
              </a:rPr>
              <a:t>Controller -</a:t>
            </a:r>
            <a:r>
              <a:rPr lang="en-US" sz="3200" i="1">
                <a:solidFill>
                  <a:srgbClr val="00B0F0"/>
                </a:solidFill>
                <a:ea typeface="+mj-lt"/>
                <a:cs typeface="+mj-lt"/>
              </a:rPr>
              <a:t>ECO Mode</a:t>
            </a:r>
            <a:endParaRPr lang="en-US" sz="3200" i="1">
              <a:ea typeface="+mj-lt"/>
              <a:cs typeface="+mj-lt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A7DF206-6E90-4CFB-B65A-AE03EC389D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7754" y="1034870"/>
            <a:ext cx="3476833" cy="5142093"/>
          </a:xfrm>
        </p:spPr>
      </p:pic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C959D5AF-0496-40A4-BD4D-5F187611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B46A43B-46E8-4B55-87FF-F869A08C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2" descr="POLITECNICO DI TORINO – Fondazione | Mike Bongiorno">
            <a:extLst>
              <a:ext uri="{FF2B5EF4-FFF2-40B4-BE49-F238E27FC236}">
                <a16:creationId xmlns:a16="http://schemas.microsoft.com/office/drawing/2014/main" id="{81B152EB-9F2C-4496-8168-2943EAE7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AFF86520-0366-4D41-AD59-65B66AF454FF}"/>
              </a:ext>
            </a:extLst>
          </p:cNvPr>
          <p:cNvSpPr/>
          <p:nvPr/>
        </p:nvSpPr>
        <p:spPr>
          <a:xfrm rot="1740000">
            <a:off x="9737285" y="713545"/>
            <a:ext cx="484909" cy="98367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8CBD4-B5E0-4D89-9654-F434440EA184}"/>
              </a:ext>
            </a:extLst>
          </p:cNvPr>
          <p:cNvSpPr/>
          <p:nvPr/>
        </p:nvSpPr>
        <p:spPr>
          <a:xfrm>
            <a:off x="8519680" y="1751732"/>
            <a:ext cx="1413163" cy="1385454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31D682-7EEF-4A1E-8581-4D3CAD95ACFC}"/>
              </a:ext>
            </a:extLst>
          </p:cNvPr>
          <p:cNvSpPr/>
          <p:nvPr/>
        </p:nvSpPr>
        <p:spPr>
          <a:xfrm>
            <a:off x="8648701" y="4069770"/>
            <a:ext cx="678873" cy="6650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8A944D2A-0440-44F1-8229-C24F7BC37290}"/>
              </a:ext>
            </a:extLst>
          </p:cNvPr>
          <p:cNvSpPr/>
          <p:nvPr/>
        </p:nvSpPr>
        <p:spPr>
          <a:xfrm rot="4020000">
            <a:off x="7776800" y="4242311"/>
            <a:ext cx="443346" cy="119149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230E0-7930-4786-847C-03E965BD1BB9}"/>
              </a:ext>
            </a:extLst>
          </p:cNvPr>
          <p:cNvSpPr txBox="1"/>
          <p:nvPr/>
        </p:nvSpPr>
        <p:spPr>
          <a:xfrm>
            <a:off x="9405505" y="13681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Prioritize dehumidifying</a:t>
            </a:r>
            <a:endParaRPr lang="en-US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>
                <a:solidFill>
                  <a:schemeClr val="accent1">
                    <a:lumMod val="75000"/>
                  </a:schemeClr>
                </a:solidFill>
                <a:cs typeface="Calibri"/>
              </a:rPr>
              <a:t>over cooling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24C8F-762A-4DA9-8CB7-D336FD8B1463}"/>
              </a:ext>
            </a:extLst>
          </p:cNvPr>
          <p:cNvSpPr txBox="1"/>
          <p:nvPr/>
        </p:nvSpPr>
        <p:spPr>
          <a:xfrm>
            <a:off x="5641398" y="51980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Prioritize humidifying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r>
              <a:rPr lang="en-US">
                <a:solidFill>
                  <a:srgbClr val="FF0000"/>
                </a:solidFill>
                <a:cs typeface="Calibri"/>
              </a:rPr>
              <a:t>over heating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CBAC63-18EE-48A0-B60B-EC1CDD6B7D17}"/>
              </a:ext>
            </a:extLst>
          </p:cNvPr>
          <p:cNvSpPr txBox="1">
            <a:spLocks/>
          </p:cNvSpPr>
          <p:nvPr/>
        </p:nvSpPr>
        <p:spPr>
          <a:xfrm>
            <a:off x="838200" y="2371964"/>
            <a:ext cx="6144883" cy="4006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u="sng" dirty="0">
                <a:cs typeface="Calibri"/>
              </a:rPr>
              <a:t>Non</a:t>
            </a:r>
            <a:r>
              <a:rPr lang="en-US" sz="3600" i="1" u="sng" dirty="0">
                <a:cs typeface="Calibri"/>
              </a:rPr>
              <a:t>-convenient outdoor conditions:</a:t>
            </a:r>
            <a:endParaRPr lang="en-US" sz="3600" i="1" dirty="0">
              <a:cs typeface="Calibri"/>
            </a:endParaRPr>
          </a:p>
          <a:p>
            <a:pPr marL="914400" lvl="1" indent="-457200"/>
            <a:r>
              <a:rPr lang="en-US" sz="2800" b="1" dirty="0">
                <a:cs typeface="Calibri"/>
              </a:rPr>
              <a:t>Target: </a:t>
            </a:r>
            <a:r>
              <a:rPr lang="en-US" sz="2800" i="1" dirty="0">
                <a:cs typeface="Calibri"/>
              </a:rPr>
              <a:t>Still Comfortable Zone</a:t>
            </a:r>
            <a:r>
              <a:rPr lang="en-US" sz="2800">
                <a:cs typeface="Calibri"/>
              </a:rPr>
              <a:t>, limiting energy consumption</a:t>
            </a:r>
          </a:p>
          <a:p>
            <a:pPr marL="914400" lvl="1" indent="-457200"/>
            <a:r>
              <a:rPr lang="en-US" sz="2800" b="1" dirty="0">
                <a:cs typeface="Calibri"/>
              </a:rPr>
              <a:t>Policy: </a:t>
            </a:r>
            <a:r>
              <a:rPr lang="en-US" sz="2800" dirty="0">
                <a:cs typeface="Calibri"/>
              </a:rPr>
              <a:t>enable </a:t>
            </a:r>
            <a:r>
              <a:rPr lang="en-US" sz="2800" i="1" dirty="0">
                <a:cs typeface="Calibri"/>
              </a:rPr>
              <a:t>Active Devices</a:t>
            </a:r>
            <a:r>
              <a:rPr lang="en-US" sz="2800" dirty="0">
                <a:cs typeface="Calibri"/>
              </a:rPr>
              <a:t>, prioritizing low-power ones</a:t>
            </a:r>
            <a:endParaRPr lang="en-US" sz="28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749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 dirty="0"/>
              <a:t>Motivation</a:t>
            </a: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 dirty="0"/>
              <a:t>Background</a:t>
            </a:r>
            <a:endParaRPr lang="en-GB" dirty="0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 dirty="0"/>
              <a:t>Proposed solution</a:t>
            </a:r>
            <a:endParaRPr lang="en-GB" dirty="0">
              <a:cs typeface="Calibri"/>
            </a:endParaRPr>
          </a:p>
          <a:p>
            <a:pPr marL="342900" indent="-317500" algn="just">
              <a:buSzPts val="1400"/>
              <a:buAutoNum type="arabicPeriod"/>
            </a:pPr>
            <a:r>
              <a:rPr lang="en-GB" b="1" dirty="0"/>
              <a:t>Results and discussions</a:t>
            </a:r>
            <a:endParaRPr lang="en-GB" b="1" dirty="0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 dirty="0"/>
              <a:t>Conclusions and future works</a:t>
            </a:r>
            <a:endParaRPr lang="en-GB" dirty="0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6476BEA4-5988-417E-B10D-E9996A42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endParaRPr lang="en-US" i="1" u="sng" dirty="0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i="1" u="sng">
                <a:ea typeface="+mn-lt"/>
                <a:cs typeface="+mn-lt"/>
              </a:rPr>
              <a:t>Development and test were divided in two parts:</a:t>
            </a:r>
            <a:endParaRPr lang="en-US">
              <a:cs typeface="Calibri"/>
            </a:endParaRPr>
          </a:p>
          <a:p>
            <a:pPr lvl="1">
              <a:buFont typeface="Arial"/>
            </a:pPr>
            <a:r>
              <a:rPr lang="en-US" b="1" dirty="0">
                <a:ea typeface="+mn-lt"/>
                <a:cs typeface="+mn-lt"/>
              </a:rPr>
              <a:t>Phase I:</a:t>
            </a:r>
            <a:r>
              <a:rPr lang="en-US" dirty="0">
                <a:ea typeface="+mn-lt"/>
                <a:cs typeface="+mn-lt"/>
              </a:rPr>
              <a:t> Initial simulation based on </a:t>
            </a:r>
            <a:r>
              <a:rPr lang="en-US" err="1">
                <a:ea typeface="+mn-lt"/>
                <a:cs typeface="+mn-lt"/>
              </a:rPr>
              <a:t>Renode</a:t>
            </a:r>
            <a:r>
              <a:rPr lang="en-US">
                <a:ea typeface="+mn-lt"/>
                <a:cs typeface="+mn-lt"/>
              </a:rPr>
              <a:t> Environment</a:t>
            </a:r>
            <a:endParaRPr lang="en-US" i="1" u="sng">
              <a:ea typeface="+mn-lt"/>
              <a:cs typeface="+mn-lt"/>
            </a:endParaRPr>
          </a:p>
          <a:p>
            <a:pPr lvl="1">
              <a:buFont typeface="Arial"/>
            </a:pPr>
            <a:r>
              <a:rPr lang="en-US" b="1" dirty="0">
                <a:ea typeface="+mn-lt"/>
                <a:cs typeface="+mn-lt"/>
              </a:rPr>
              <a:t>Phase II:</a:t>
            </a:r>
            <a:r>
              <a:rPr lang="en-US" dirty="0">
                <a:ea typeface="+mn-lt"/>
                <a:cs typeface="+mn-lt"/>
              </a:rPr>
              <a:t> Porting to real hardware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C7B9544-B79B-4A05-B642-C9315205F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819" y="2015779"/>
            <a:ext cx="3072539" cy="46704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426375F-FF39-4750-8275-D81AA98F6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142" y="3148039"/>
            <a:ext cx="3072538" cy="246429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4EBE871-7C7B-401D-8360-3D8983DA63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4"/>
          <a:stretch/>
        </p:blipFill>
        <p:spPr>
          <a:xfrm>
            <a:off x="8390524" y="2670091"/>
            <a:ext cx="426530" cy="41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5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 dirty="0">
                <a:ea typeface="+mn-lt"/>
                <a:cs typeface="+mn-lt"/>
              </a:rPr>
              <a:t>Phase I </a:t>
            </a:r>
            <a:r>
              <a:rPr lang="en-US" i="1" u="sng" dirty="0">
                <a:ea typeface="+mn-lt"/>
                <a:cs typeface="+mn-lt"/>
              </a:rPr>
              <a:t>- Initial simulation based on </a:t>
            </a:r>
            <a:r>
              <a:rPr lang="en-US" i="1" u="sng" dirty="0" err="1">
                <a:ea typeface="+mn-lt"/>
                <a:cs typeface="+mn-lt"/>
              </a:rPr>
              <a:t>Renode</a:t>
            </a:r>
            <a:r>
              <a:rPr lang="en-US" i="1" u="sng" dirty="0">
                <a:ea typeface="+mn-lt"/>
                <a:cs typeface="+mn-lt"/>
              </a:rPr>
              <a:t> Environment: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Implementation of the correct behavior</a:t>
            </a:r>
            <a:endParaRPr lang="en-US" i="1" u="sng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Correctness of the controller logic</a:t>
            </a:r>
          </a:p>
          <a:p>
            <a:pPr lvl="1"/>
            <a:r>
              <a:rPr lang="en-US" dirty="0">
                <a:cs typeface="Calibri"/>
              </a:rPr>
              <a:t>DHT Sensors simulated injecting values in memory</a:t>
            </a:r>
          </a:p>
          <a:p>
            <a:pPr lvl="1"/>
            <a:r>
              <a:rPr lang="en-US" dirty="0">
                <a:cs typeface="Calibri"/>
              </a:rPr>
              <a:t>Mode switching support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External LEDs and Relays as output on UART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E2D3ABF-594B-4936-BA72-D79BD25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3" y="2614335"/>
            <a:ext cx="2743200" cy="16293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B3C66A-AF0A-4449-83AC-D373EB0D0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238" y="1736969"/>
            <a:ext cx="2743200" cy="33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6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 dirty="0">
                <a:ea typeface="+mn-lt"/>
                <a:cs typeface="+mn-lt"/>
              </a:rPr>
              <a:t>Phase I </a:t>
            </a:r>
            <a:r>
              <a:rPr lang="en-US" i="1" u="sng" dirty="0">
                <a:ea typeface="+mn-lt"/>
                <a:cs typeface="+mn-lt"/>
              </a:rPr>
              <a:t>- Initial simulation based on </a:t>
            </a:r>
            <a:r>
              <a:rPr lang="en-US" i="1" u="sng" dirty="0" err="1">
                <a:ea typeface="+mn-lt"/>
                <a:cs typeface="+mn-lt"/>
              </a:rPr>
              <a:t>Renode</a:t>
            </a:r>
            <a:r>
              <a:rPr lang="en-US" i="1" u="sng" dirty="0">
                <a:ea typeface="+mn-lt"/>
                <a:cs typeface="+mn-lt"/>
              </a:rPr>
              <a:t> Environment: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Implementation of the correct behavior</a:t>
            </a:r>
            <a:endParaRPr lang="en-US" i="1" u="sng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Correctness of the controller logic</a:t>
            </a:r>
          </a:p>
          <a:p>
            <a:pPr lvl="1"/>
            <a:r>
              <a:rPr lang="en-US" u="sng" dirty="0">
                <a:cs typeface="Calibri"/>
              </a:rPr>
              <a:t>DHT Sensors simulated injecting values in memory</a:t>
            </a:r>
          </a:p>
          <a:p>
            <a:pPr lvl="1"/>
            <a:r>
              <a:rPr lang="en-US" dirty="0">
                <a:cs typeface="Calibri"/>
              </a:rPr>
              <a:t>Mode switching support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External LEDs and Relays as output on UART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E2D3ABF-594B-4936-BA72-D79BD25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3" y="2614335"/>
            <a:ext cx="2743200" cy="16293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B3C66A-AF0A-4449-83AC-D373EB0D0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238" y="1736969"/>
            <a:ext cx="2743200" cy="3384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C4CD51-BE88-4379-917E-FC11E199253B}"/>
              </a:ext>
            </a:extLst>
          </p:cNvPr>
          <p:cNvSpPr/>
          <p:nvPr/>
        </p:nvSpPr>
        <p:spPr>
          <a:xfrm>
            <a:off x="9205471" y="3253547"/>
            <a:ext cx="1632856" cy="198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 dirty="0">
                <a:ea typeface="+mn-lt"/>
                <a:cs typeface="+mn-lt"/>
              </a:rPr>
              <a:t>Phase I </a:t>
            </a:r>
            <a:r>
              <a:rPr lang="en-US" i="1" u="sng" dirty="0">
                <a:ea typeface="+mn-lt"/>
                <a:cs typeface="+mn-lt"/>
              </a:rPr>
              <a:t>- Initial simulation based on </a:t>
            </a:r>
            <a:r>
              <a:rPr lang="en-US" i="1" u="sng" dirty="0" err="1">
                <a:ea typeface="+mn-lt"/>
                <a:cs typeface="+mn-lt"/>
              </a:rPr>
              <a:t>Renode</a:t>
            </a:r>
            <a:r>
              <a:rPr lang="en-US" i="1" u="sng" dirty="0">
                <a:ea typeface="+mn-lt"/>
                <a:cs typeface="+mn-lt"/>
              </a:rPr>
              <a:t> Environment: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Implementation of the correct behavior</a:t>
            </a:r>
            <a:endParaRPr lang="en-US" i="1" u="sng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Correctness of the controller logic</a:t>
            </a:r>
          </a:p>
          <a:p>
            <a:pPr lvl="1"/>
            <a:r>
              <a:rPr lang="en-US" dirty="0">
                <a:cs typeface="Calibri"/>
              </a:rPr>
              <a:t>DHT Sensors simulated injecting values in memory</a:t>
            </a:r>
          </a:p>
          <a:p>
            <a:pPr lvl="1"/>
            <a:r>
              <a:rPr lang="en-US" u="sng" dirty="0">
                <a:ea typeface="+mn-lt"/>
                <a:cs typeface="+mn-lt"/>
              </a:rPr>
              <a:t>Mode switching support</a:t>
            </a:r>
            <a:endParaRPr lang="en-US" i="1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External LEDs and Relays as output on UART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E2D3ABF-594B-4936-BA72-D79BD25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3" y="2614335"/>
            <a:ext cx="2743200" cy="16293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B3C66A-AF0A-4449-83AC-D373EB0D0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238" y="1736969"/>
            <a:ext cx="2743200" cy="3384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076AB8-F2B1-4AC9-B873-5ACF73A1C287}"/>
              </a:ext>
            </a:extLst>
          </p:cNvPr>
          <p:cNvSpPr/>
          <p:nvPr/>
        </p:nvSpPr>
        <p:spPr>
          <a:xfrm>
            <a:off x="7124380" y="3388018"/>
            <a:ext cx="1632856" cy="128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962FA-D0B8-4E4C-B9DF-8936A18FF039}"/>
              </a:ext>
            </a:extLst>
          </p:cNvPr>
          <p:cNvSpPr/>
          <p:nvPr/>
        </p:nvSpPr>
        <p:spPr>
          <a:xfrm>
            <a:off x="9154244" y="4002740"/>
            <a:ext cx="1005327" cy="198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33445-02C1-45C9-9691-BD211E598D46}"/>
              </a:ext>
            </a:extLst>
          </p:cNvPr>
          <p:cNvSpPr/>
          <p:nvPr/>
        </p:nvSpPr>
        <p:spPr>
          <a:xfrm>
            <a:off x="9211875" y="3516084"/>
            <a:ext cx="1056555" cy="1664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8C9CC-CB92-40D5-BB94-190628791A08}"/>
              </a:ext>
            </a:extLst>
          </p:cNvPr>
          <p:cNvSpPr/>
          <p:nvPr/>
        </p:nvSpPr>
        <p:spPr>
          <a:xfrm>
            <a:off x="9211874" y="4758335"/>
            <a:ext cx="563497" cy="1664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923120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Motivation</a:t>
            </a: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Background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Proposed solution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AutoNum type="arabicPeriod"/>
            </a:pPr>
            <a:r>
              <a:rPr lang="en-GB"/>
              <a:t>Results and discussions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r>
              <a:rPr lang="en-GB"/>
              <a:t>Conclusions and future works</a:t>
            </a:r>
            <a:endParaRPr lang="en-GB">
              <a:cs typeface="Calibri"/>
            </a:endParaRPr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  <a:p>
            <a:pPr marL="342900" indent="-317500" algn="just">
              <a:buSzPts val="1400"/>
              <a:buFont typeface="Arial"/>
              <a:buAutoNum type="arabicPeriod"/>
            </a:pPr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6476BEA4-5988-417E-B10D-E9996A42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4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 dirty="0">
                <a:ea typeface="+mn-lt"/>
                <a:cs typeface="+mn-lt"/>
              </a:rPr>
              <a:t>Phase I </a:t>
            </a:r>
            <a:r>
              <a:rPr lang="en-US" i="1" u="sng" dirty="0">
                <a:ea typeface="+mn-lt"/>
                <a:cs typeface="+mn-lt"/>
              </a:rPr>
              <a:t>- Initial simulation based on </a:t>
            </a:r>
            <a:r>
              <a:rPr lang="en-US" i="1" u="sng" dirty="0" err="1">
                <a:ea typeface="+mn-lt"/>
                <a:cs typeface="+mn-lt"/>
              </a:rPr>
              <a:t>Renode</a:t>
            </a:r>
            <a:r>
              <a:rPr lang="en-US" i="1" u="sng" dirty="0">
                <a:ea typeface="+mn-lt"/>
                <a:cs typeface="+mn-lt"/>
              </a:rPr>
              <a:t> Environment: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Implementation of the correct behavior</a:t>
            </a:r>
            <a:endParaRPr lang="en-US" i="1" u="sng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Correctness of the controller logic</a:t>
            </a:r>
          </a:p>
          <a:p>
            <a:pPr lvl="1"/>
            <a:r>
              <a:rPr lang="en-US" dirty="0">
                <a:cs typeface="Calibri"/>
              </a:rPr>
              <a:t>DHT Sensors simulated injecting values in memory</a:t>
            </a:r>
          </a:p>
          <a:p>
            <a:pPr lvl="1"/>
            <a:r>
              <a:rPr lang="en-US" dirty="0">
                <a:cs typeface="Calibri"/>
              </a:rPr>
              <a:t>Mode switching support</a:t>
            </a:r>
            <a:endParaRPr lang="en-US" dirty="0"/>
          </a:p>
          <a:p>
            <a:pPr lvl="1"/>
            <a:r>
              <a:rPr lang="en-US" u="sng" dirty="0">
                <a:cs typeface="Calibri"/>
              </a:rPr>
              <a:t>External LEDs and Relays as output on UART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E2D3ABF-594B-4936-BA72-D79BD25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33" y="2614335"/>
            <a:ext cx="2743200" cy="16293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5B3C66A-AF0A-4449-83AC-D373EB0D0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238" y="1736969"/>
            <a:ext cx="2743200" cy="3384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27323-77C2-42D7-821C-004C37D2DB66}"/>
              </a:ext>
            </a:extLst>
          </p:cNvPr>
          <p:cNvSpPr/>
          <p:nvPr/>
        </p:nvSpPr>
        <p:spPr>
          <a:xfrm>
            <a:off x="9205471" y="3650554"/>
            <a:ext cx="1453562" cy="307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72380-D80C-416D-94F4-4183F2812CC3}"/>
              </a:ext>
            </a:extLst>
          </p:cNvPr>
          <p:cNvSpPr/>
          <p:nvPr/>
        </p:nvSpPr>
        <p:spPr>
          <a:xfrm>
            <a:off x="9205471" y="3394421"/>
            <a:ext cx="1869780" cy="179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9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Results and Discussion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1" u="sng">
                <a:ea typeface="+mn-lt"/>
                <a:cs typeface="+mn-lt"/>
              </a:rPr>
              <a:t>Phase II</a:t>
            </a:r>
            <a:r>
              <a:rPr lang="en-US" i="1" u="sng">
                <a:ea typeface="+mn-lt"/>
                <a:cs typeface="+mn-lt"/>
              </a:rPr>
              <a:t> - Porting to the real Hardware:</a:t>
            </a:r>
            <a:endParaRPr lang="en-US"/>
          </a:p>
          <a:p>
            <a:pPr lvl="1"/>
            <a:r>
              <a:rPr lang="en-US" err="1">
                <a:ea typeface="+mn-lt"/>
                <a:cs typeface="+mn-lt"/>
              </a:rPr>
              <a:t>DevEBox</a:t>
            </a:r>
            <a:r>
              <a:rPr lang="en-US">
                <a:ea typeface="+mn-lt"/>
                <a:cs typeface="+mn-lt"/>
              </a:rPr>
              <a:t> STM32F407VG board</a:t>
            </a:r>
            <a:endParaRPr lang="en-US" i="1" u="sng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Correctness of data read and outputs behavior</a:t>
            </a:r>
          </a:p>
          <a:p>
            <a:pPr lvl="1"/>
            <a:r>
              <a:rPr lang="en-US" dirty="0">
                <a:ea typeface="+mn-lt"/>
                <a:cs typeface="+mn-lt"/>
              </a:rPr>
              <a:t>Some troubles with DHT Sensors due to their timing</a:t>
            </a:r>
          </a:p>
          <a:p>
            <a:pPr lvl="1"/>
            <a:r>
              <a:rPr lang="en-US">
                <a:ea typeface="+mn-lt"/>
                <a:cs typeface="+mn-lt"/>
              </a:rPr>
              <a:t>Bounce effect on mode button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LEDs and Relays arrays remapped according to board pinout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pPr lvl="1"/>
            <a:endParaRPr lang="en-US" i="1" u="sng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AE2453-9531-405A-9736-F00CB9E6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562" y="1957850"/>
            <a:ext cx="4451554" cy="33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4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>
                <a:ea typeface="+mj-lt"/>
                <a:cs typeface="+mj-lt"/>
              </a:rPr>
              <a:t>Conclusions and future works</a:t>
            </a:r>
            <a:endParaRPr lang="en-US"/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ea typeface="+mn-lt"/>
                <a:cs typeface="+mn-lt"/>
              </a:rPr>
              <a:t>A possible solution to control indoor parameters</a:t>
            </a:r>
            <a:endParaRPr lang="en-US" dirty="0"/>
          </a:p>
          <a:p>
            <a:pPr marL="457200" indent="-457200"/>
            <a:endParaRPr lang="en-US" dirty="0">
              <a:ea typeface="+mn-lt"/>
              <a:cs typeface="+mn-lt"/>
            </a:endParaRPr>
          </a:p>
          <a:p>
            <a:pPr marL="457200" indent="-457200"/>
            <a:r>
              <a:rPr lang="en-US" dirty="0">
                <a:ea typeface="+mn-lt"/>
                <a:cs typeface="+mn-lt"/>
              </a:rPr>
              <a:t>Special attention to power consumption and environment</a:t>
            </a:r>
          </a:p>
          <a:p>
            <a:pPr marL="457200" indent="-457200"/>
            <a:endParaRPr lang="en-US" dirty="0">
              <a:ea typeface="+mn-lt"/>
              <a:cs typeface="+mn-lt"/>
            </a:endParaRPr>
          </a:p>
          <a:p>
            <a:pPr marL="457200" indent="-457200"/>
            <a:r>
              <a:rPr lang="en-US" dirty="0">
                <a:ea typeface="+mn-lt"/>
                <a:cs typeface="+mn-lt"/>
              </a:rPr>
              <a:t>Need more tests with different scenarios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A244B02D-AB8A-44CA-A3C5-B6A6D578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3" name="Immagine 9">
            <a:extLst>
              <a:ext uri="{FF2B5EF4-FFF2-40B4-BE49-F238E27FC236}">
                <a16:creationId xmlns:a16="http://schemas.microsoft.com/office/drawing/2014/main" id="{E988A6AB-A0B0-4BAA-93E5-6433CCC41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4" y="1579707"/>
            <a:ext cx="4029831" cy="36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6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2BAE56-32AA-4495-BC7C-1198ED5C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5400" algn="just">
              <a:buSzPts val="1400"/>
            </a:pPr>
            <a:r>
              <a:rPr lang="en-GB"/>
              <a:t>Conclusions and future works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9334E6-DB9A-4570-A9E7-3F51F9BDEC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Great margin of improvement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Usability</a:t>
            </a:r>
          </a:p>
          <a:p>
            <a:pPr lvl="2"/>
            <a:r>
              <a:rPr lang="en-US" sz="1900">
                <a:ea typeface="+mn-lt"/>
                <a:cs typeface="+mn-lt"/>
              </a:rPr>
              <a:t>Wireless sensors</a:t>
            </a:r>
          </a:p>
          <a:p>
            <a:pPr lvl="2"/>
            <a:r>
              <a:rPr lang="en-US" sz="1900">
                <a:cs typeface="Calibri"/>
              </a:rPr>
              <a:t>Multi-room support</a:t>
            </a:r>
          </a:p>
          <a:p>
            <a:pPr lvl="2"/>
            <a:endParaRPr lang="en-US"/>
          </a:p>
          <a:p>
            <a:pPr lvl="1"/>
            <a:r>
              <a:rPr lang="en-US"/>
              <a:t>Functionality</a:t>
            </a:r>
            <a:endParaRPr lang="en-US">
              <a:cs typeface="Calibri"/>
            </a:endParaRPr>
          </a:p>
          <a:p>
            <a:pPr lvl="2"/>
            <a:r>
              <a:rPr lang="en-US">
                <a:cs typeface="Calibri"/>
              </a:rPr>
              <a:t>Parameters and time slots customization</a:t>
            </a:r>
          </a:p>
          <a:p>
            <a:pPr lvl="2"/>
            <a:r>
              <a:rPr lang="en-US"/>
              <a:t>Internet access</a:t>
            </a:r>
            <a:endParaRPr lang="en-US">
              <a:cs typeface="Calibri"/>
            </a:endParaRPr>
          </a:p>
          <a:p>
            <a:pPr marL="914400" lvl="2" indent="0">
              <a:buNone/>
            </a:pPr>
            <a:endParaRPr lang="en-US">
              <a:cs typeface="Calibri"/>
            </a:endParaRPr>
          </a:p>
          <a:p>
            <a:pPr lvl="1"/>
            <a:r>
              <a:rPr lang="en-US"/>
              <a:t>Accessibility</a:t>
            </a:r>
            <a:endParaRPr lang="en-US">
              <a:cs typeface="Calibri"/>
            </a:endParaRPr>
          </a:p>
          <a:p>
            <a:pPr lvl="2"/>
            <a:r>
              <a:rPr lang="en-US"/>
              <a:t>Touchscreen</a:t>
            </a:r>
            <a:endParaRPr lang="en-US">
              <a:cs typeface="Calibri"/>
            </a:endParaRPr>
          </a:p>
          <a:p>
            <a:pPr lvl="2"/>
            <a:r>
              <a:rPr lang="en-US"/>
              <a:t>Mobile app</a:t>
            </a:r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5136" name="Picture 16" descr="Risultato immagini per wiresll symbol">
            <a:extLst>
              <a:ext uri="{FF2B5EF4-FFF2-40B4-BE49-F238E27FC236}">
                <a16:creationId xmlns:a16="http://schemas.microsoft.com/office/drawing/2014/main" id="{A58671AD-00BC-445E-A2B7-2B3E1EB29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549" y="123336"/>
            <a:ext cx="1632751" cy="20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Risultato immagini per internet icon">
            <a:extLst>
              <a:ext uri="{FF2B5EF4-FFF2-40B4-BE49-F238E27FC236}">
                <a16:creationId xmlns:a16="http://schemas.microsoft.com/office/drawing/2014/main" id="{0BD5A06A-04C0-4A68-98E8-A6097498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827" y="4290058"/>
            <a:ext cx="2202817" cy="220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2" name="Picture 52" descr="Risultato immagini per online database icon">
            <a:extLst>
              <a:ext uri="{FF2B5EF4-FFF2-40B4-BE49-F238E27FC236}">
                <a16:creationId xmlns:a16="http://schemas.microsoft.com/office/drawing/2014/main" id="{72BF6AEA-185C-42FF-BE26-C96E9A78D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680" y="1526691"/>
            <a:ext cx="1876648" cy="187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05A58071-D463-4473-AE2F-5131A046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5178" name="Picture 58" descr="Risultato immagini per touchscreen icon">
            <a:extLst>
              <a:ext uri="{FF2B5EF4-FFF2-40B4-BE49-F238E27FC236}">
                <a16:creationId xmlns:a16="http://schemas.microsoft.com/office/drawing/2014/main" id="{573C0454-9EDA-4664-9F6E-AB5DE076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36" y="3505278"/>
            <a:ext cx="2517200" cy="2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34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Motivation</a:t>
            </a:r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Comfort means wellbeing and good health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Smart control to save energy and reduce impact on the environment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Outdoor conditions to influence indoor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E251CB8-F2C9-4660-9CE1-A1E2B9B7B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04" y="1579707"/>
            <a:ext cx="4029831" cy="3690993"/>
          </a:xfrm>
          <a:prstGeom prst="rect">
            <a:avLst/>
          </a:prstGeom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75061EE0-8902-4015-A522-8C03AEA30F12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 I</a:t>
            </a:r>
            <a:endParaRPr lang="en-US">
              <a:cs typeface="Calibri Light"/>
            </a:endParaRPr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BA6230B2-0D77-4252-8311-5D8C45810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250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Room climate is affected by multiple factors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Key parameters are air temperature and relative humidity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Thermal comfort is obtained when two conditions are satisfied</a:t>
            </a:r>
            <a:endParaRPr lang="en-US" dirty="0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gnaposto piè di pagina 4">
            <a:extLst>
              <a:ext uri="{FF2B5EF4-FFF2-40B4-BE49-F238E27FC236}">
                <a16:creationId xmlns:a16="http://schemas.microsoft.com/office/drawing/2014/main" id="{996D1D1F-DCF0-41C8-843F-EEF3D9487511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4CE26-B0E5-476A-8EAB-7520CDECDD10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369" y="1253331"/>
            <a:ext cx="48205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5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Background II</a:t>
            </a:r>
            <a:endParaRPr lang="en-US">
              <a:cs typeface="Calibri Light"/>
            </a:endParaRPr>
          </a:p>
        </p:txBody>
      </p:sp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BEA81FAA-CD4B-400F-8F33-E01409D43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Human thermal wellness is subjective but assessable with physical quantities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Optimal and sub-optimal areas in relative humidity vs temperature plane according to </a:t>
            </a:r>
            <a:r>
              <a:rPr lang="en-US" err="1"/>
              <a:t>Leusden</a:t>
            </a:r>
            <a:r>
              <a:rPr lang="en-US"/>
              <a:t> and </a:t>
            </a:r>
            <a:r>
              <a:rPr lang="en-US" err="1"/>
              <a:t>Freymark</a:t>
            </a:r>
            <a:r>
              <a:rPr lang="en-US"/>
              <a:t> study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CEF4A5C-2788-496B-A216-6A6415AB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POLITECNICO DI TORINO – Fondazione | Mike Bongior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gnaposto piè di pagina 4">
            <a:extLst>
              <a:ext uri="{FF2B5EF4-FFF2-40B4-BE49-F238E27FC236}">
                <a16:creationId xmlns:a16="http://schemas.microsoft.com/office/drawing/2014/main" id="{996D1D1F-DCF0-41C8-843F-EEF3D9487511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C18CC6C-68F8-4A91-9FC5-2D3D5708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664" y="774156"/>
            <a:ext cx="3505200" cy="51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4"/>
    </mc:Choice>
    <mc:Fallback>
      <p:transition spd="slow" advTm="266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D6A84-C3A2-4A27-8AAE-F07540DC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solution</a:t>
            </a:r>
            <a:endParaRPr lang="en-US">
              <a:cs typeface="Calibri Light"/>
            </a:endParaRPr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22C21491-9AA7-4E1B-9660-8BF5D9DE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pic>
        <p:nvPicPr>
          <p:cNvPr id="18" name="Immagine 17" descr="Immagine che contiene interni, dispositivo, tavolo, tavolo da lavoro&#10;&#10;Descrizione generata automaticamente">
            <a:extLst>
              <a:ext uri="{FF2B5EF4-FFF2-40B4-BE49-F238E27FC236}">
                <a16:creationId xmlns:a16="http://schemas.microsoft.com/office/drawing/2014/main" id="{93D0D06E-3D23-4592-910E-484402188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30" y="15585"/>
            <a:ext cx="3942855" cy="3260275"/>
          </a:xfrm>
          <a:prstGeom prst="rect">
            <a:avLst/>
          </a:prstGeom>
        </p:spPr>
      </p:pic>
      <p:pic>
        <p:nvPicPr>
          <p:cNvPr id="2066" name="Picture 18" descr="Risultato immagini per air conditioner icon">
            <a:extLst>
              <a:ext uri="{FF2B5EF4-FFF2-40B4-BE49-F238E27FC236}">
                <a16:creationId xmlns:a16="http://schemas.microsoft.com/office/drawing/2014/main" id="{2C8FFF61-C25E-4900-AB0E-93E31E92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45" y="4329638"/>
            <a:ext cx="168480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isultato immagini per heater icon">
            <a:extLst>
              <a:ext uri="{FF2B5EF4-FFF2-40B4-BE49-F238E27FC236}">
                <a16:creationId xmlns:a16="http://schemas.microsoft.com/office/drawing/2014/main" id="{35BEA1F8-0C56-46CF-A1EE-97E0CA2E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18" y="1707711"/>
            <a:ext cx="1684563" cy="16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isultato immagini per smart window icon">
            <a:extLst>
              <a:ext uri="{FF2B5EF4-FFF2-40B4-BE49-F238E27FC236}">
                <a16:creationId xmlns:a16="http://schemas.microsoft.com/office/drawing/2014/main" id="{AC4C6C09-F895-4624-8A6C-578219F1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70" y="3579328"/>
            <a:ext cx="168480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numero diapositiva 8">
            <a:extLst>
              <a:ext uri="{FF2B5EF4-FFF2-40B4-BE49-F238E27FC236}">
                <a16:creationId xmlns:a16="http://schemas.microsoft.com/office/drawing/2014/main" id="{A6A015CB-8DC2-4B93-B110-3816F8EB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2" descr="POLITECNICO DI TORINO – Fondazione | Mike Bongiorno">
            <a:extLst>
              <a:ext uri="{FF2B5EF4-FFF2-40B4-BE49-F238E27FC236}">
                <a16:creationId xmlns:a16="http://schemas.microsoft.com/office/drawing/2014/main" id="{B3850EA5-F4EA-4F22-98E0-5C89EAD4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o immagini per humidifiers icon">
            <a:extLst>
              <a:ext uri="{FF2B5EF4-FFF2-40B4-BE49-F238E27FC236}">
                <a16:creationId xmlns:a16="http://schemas.microsoft.com/office/drawing/2014/main" id="{1D360D46-5514-4D64-B5AF-29266B1A1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365" y="4429231"/>
            <a:ext cx="168480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isultato immagini per dehumidifiers icon">
            <a:extLst>
              <a:ext uri="{FF2B5EF4-FFF2-40B4-BE49-F238E27FC236}">
                <a16:creationId xmlns:a16="http://schemas.microsoft.com/office/drawing/2014/main" id="{EDBAC1F7-BE26-4D6E-A433-D358E91D2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9" t="14150" r="26295" b="12160"/>
          <a:stretch/>
        </p:blipFill>
        <p:spPr bwMode="auto">
          <a:xfrm>
            <a:off x="2686571" y="1787237"/>
            <a:ext cx="1152871" cy="179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6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2709B4F-096B-4A75-AFEA-7E436F08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endParaRPr lang="en-US">
              <a:cs typeface="+mj-lt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F118BAE-8FB3-4F27-B6F9-EA5D1A83E3AF}"/>
              </a:ext>
            </a:extLst>
          </p:cNvPr>
          <p:cNvSpPr/>
          <p:nvPr/>
        </p:nvSpPr>
        <p:spPr>
          <a:xfrm>
            <a:off x="1486766" y="3308639"/>
            <a:ext cx="1634836" cy="9282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cs typeface="Calibri"/>
              </a:rPr>
              <a:t>Comfort</a:t>
            </a:r>
            <a:endParaRPr lang="en-US" sz="28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3BD60D7-34A8-4FEA-931E-1914C9DBB04F}"/>
              </a:ext>
            </a:extLst>
          </p:cNvPr>
          <p:cNvSpPr txBox="1"/>
          <p:nvPr/>
        </p:nvSpPr>
        <p:spPr>
          <a:xfrm>
            <a:off x="341169" y="19898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Indoor</a:t>
            </a:r>
          </a:p>
          <a:p>
            <a:pPr algn="ctr"/>
            <a:r>
              <a:rPr lang="en-US"/>
              <a:t>Temperature</a:t>
            </a:r>
            <a:endParaRPr lang="en-US">
              <a:cs typeface="Calibri" panose="020F050202020403020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570BC9-4D1D-4FCF-9091-A6292DA1D10A}"/>
              </a:ext>
            </a:extLst>
          </p:cNvPr>
          <p:cNvSpPr txBox="1"/>
          <p:nvPr/>
        </p:nvSpPr>
        <p:spPr>
          <a:xfrm>
            <a:off x="1536989" y="198033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Indoor</a:t>
            </a:r>
          </a:p>
          <a:p>
            <a:pPr algn="ctr"/>
            <a:r>
              <a:rPr lang="en-US"/>
              <a:t>Humidity</a:t>
            </a:r>
            <a:endParaRPr lang="en-US">
              <a:cs typeface="Calibri" panose="020F0502020204030204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EBA6DA13-255A-471B-8D7B-8BBCF181F83C}"/>
              </a:ext>
            </a:extLst>
          </p:cNvPr>
          <p:cNvSpPr/>
          <p:nvPr/>
        </p:nvSpPr>
        <p:spPr>
          <a:xfrm>
            <a:off x="3296549" y="3647345"/>
            <a:ext cx="775854" cy="26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D2C4CE-C6F0-4EB5-85CC-23012BCEE4FE}"/>
              </a:ext>
            </a:extLst>
          </p:cNvPr>
          <p:cNvSpPr txBox="1"/>
          <p:nvPr/>
        </p:nvSpPr>
        <p:spPr>
          <a:xfrm>
            <a:off x="2307647" y="298651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Comfort</a:t>
            </a:r>
          </a:p>
          <a:p>
            <a:pPr algn="ctr"/>
            <a:r>
              <a:rPr lang="en-US"/>
              <a:t>Zone</a:t>
            </a:r>
            <a:endParaRPr lang="en-US">
              <a:cs typeface="Calibri" panose="020F0502020204030204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5E675AB-C419-409A-AE82-9EF2FE28A723}"/>
              </a:ext>
            </a:extLst>
          </p:cNvPr>
          <p:cNvSpPr/>
          <p:nvPr/>
        </p:nvSpPr>
        <p:spPr>
          <a:xfrm>
            <a:off x="4267200" y="3013364"/>
            <a:ext cx="2604654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cs typeface="Calibri"/>
              </a:rPr>
              <a:t>Controller</a:t>
            </a:r>
            <a:endParaRPr lang="en-US" sz="280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458AA606-86D0-48DD-A3BA-97A81E01B668}"/>
              </a:ext>
            </a:extLst>
          </p:cNvPr>
          <p:cNvSpPr/>
          <p:nvPr/>
        </p:nvSpPr>
        <p:spPr>
          <a:xfrm rot="5400000">
            <a:off x="4481114" y="2504344"/>
            <a:ext cx="568036" cy="26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72687F-8CD9-4D29-9C90-1A9950A6C58E}"/>
              </a:ext>
            </a:extLst>
          </p:cNvPr>
          <p:cNvSpPr txBox="1"/>
          <p:nvPr/>
        </p:nvSpPr>
        <p:spPr>
          <a:xfrm>
            <a:off x="3394365" y="170410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Outdoor</a:t>
            </a:r>
          </a:p>
          <a:p>
            <a:pPr algn="ctr"/>
            <a:r>
              <a:rPr lang="en-US"/>
              <a:t>Temperature</a:t>
            </a:r>
            <a:endParaRPr lang="en-US">
              <a:cs typeface="Calibri" panose="020F0502020204030204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2A960D98-8366-47E6-9928-1006F5E3A9CE}"/>
              </a:ext>
            </a:extLst>
          </p:cNvPr>
          <p:cNvSpPr/>
          <p:nvPr/>
        </p:nvSpPr>
        <p:spPr>
          <a:xfrm rot="5400000">
            <a:off x="6074386" y="2504343"/>
            <a:ext cx="568036" cy="26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DCA93D-82AF-46EA-81B3-E69F4E9EE16D}"/>
              </a:ext>
            </a:extLst>
          </p:cNvPr>
          <p:cNvSpPr txBox="1"/>
          <p:nvPr/>
        </p:nvSpPr>
        <p:spPr>
          <a:xfrm>
            <a:off x="4987637" y="170410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Outdoor</a:t>
            </a:r>
          </a:p>
          <a:p>
            <a:pPr algn="ctr"/>
            <a:r>
              <a:rPr lang="en-US"/>
              <a:t>Humidity</a:t>
            </a:r>
            <a:endParaRPr lang="en-US">
              <a:cs typeface="Calibri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B0F0804-35EE-40A4-9E10-609041FFEE6E}"/>
              </a:ext>
            </a:extLst>
          </p:cNvPr>
          <p:cNvSpPr/>
          <p:nvPr/>
        </p:nvSpPr>
        <p:spPr>
          <a:xfrm rot="16200000">
            <a:off x="5194622" y="4852690"/>
            <a:ext cx="775854" cy="263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58E378A-097C-4EEA-81D9-5F753BA19E0F}"/>
              </a:ext>
            </a:extLst>
          </p:cNvPr>
          <p:cNvSpPr txBox="1"/>
          <p:nvPr/>
        </p:nvSpPr>
        <p:spPr>
          <a:xfrm>
            <a:off x="4202258" y="546302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Operating</a:t>
            </a:r>
          </a:p>
          <a:p>
            <a:pPr algn="ctr"/>
            <a:r>
              <a:rPr lang="en-US">
                <a:cs typeface="Calibri"/>
              </a:rPr>
              <a:t>Mode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159DB89B-8EDC-48E4-A9B6-E578ED21846F}"/>
              </a:ext>
            </a:extLst>
          </p:cNvPr>
          <p:cNvSpPr/>
          <p:nvPr/>
        </p:nvSpPr>
        <p:spPr>
          <a:xfrm rot="5400000">
            <a:off x="1433114" y="2781434"/>
            <a:ext cx="568036" cy="263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3CE8D90-6792-43CA-ADA7-B4CB946B8EA3}"/>
              </a:ext>
            </a:extLst>
          </p:cNvPr>
          <p:cNvSpPr/>
          <p:nvPr/>
        </p:nvSpPr>
        <p:spPr>
          <a:xfrm rot="5400000">
            <a:off x="2624604" y="2795289"/>
            <a:ext cx="568036" cy="263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B74ADC48-3A35-4320-8FCB-4B35E2093463}"/>
              </a:ext>
            </a:extLst>
          </p:cNvPr>
          <p:cNvSpPr/>
          <p:nvPr/>
        </p:nvSpPr>
        <p:spPr>
          <a:xfrm>
            <a:off x="7037276" y="3647345"/>
            <a:ext cx="775854" cy="26323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B0DA1A-5149-4806-8E1D-94F2FACA559F}"/>
              </a:ext>
            </a:extLst>
          </p:cNvPr>
          <p:cNvSpPr txBox="1"/>
          <p:nvPr/>
        </p:nvSpPr>
        <p:spPr>
          <a:xfrm>
            <a:off x="6996546" y="32281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Control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35D151D-5E25-482E-AEED-D1A0F9B05957}"/>
              </a:ext>
            </a:extLst>
          </p:cNvPr>
          <p:cNvSpPr/>
          <p:nvPr/>
        </p:nvSpPr>
        <p:spPr>
          <a:xfrm>
            <a:off x="8035637" y="3082635"/>
            <a:ext cx="2992581" cy="1524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cs typeface="Calibri" panose="020F0502020204030204"/>
              </a:rPr>
              <a:t>Conditioning Devices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Heater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Cooler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Humidifier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Dehumidifier</a:t>
            </a:r>
          </a:p>
        </p:txBody>
      </p:sp>
    </p:spTree>
    <p:extLst>
      <p:ext uri="{BB962C8B-B14F-4D97-AF65-F5344CB8AC3E}">
        <p14:creationId xmlns:p14="http://schemas.microsoft.com/office/powerpoint/2010/main" val="41230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piè di pagina 4">
            <a:extLst>
              <a:ext uri="{FF2B5EF4-FFF2-40B4-BE49-F238E27FC236}">
                <a16:creationId xmlns:a16="http://schemas.microsoft.com/office/drawing/2014/main" id="{B2709B4F-096B-4A75-AFEA-7E436F08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2110" y="6380725"/>
            <a:ext cx="5555226" cy="365125"/>
          </a:xfrm>
        </p:spPr>
        <p:txBody>
          <a:bodyPr/>
          <a:lstStyle/>
          <a:p>
            <a:r>
              <a:rPr lang="it-IT" sz="1200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8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A6744-1B76-45DE-977A-F5B29F168A84}"/>
              </a:ext>
            </a:extLst>
          </p:cNvPr>
          <p:cNvSpPr txBox="1"/>
          <p:nvPr/>
        </p:nvSpPr>
        <p:spPr>
          <a:xfrm>
            <a:off x="4901045" y="3265055"/>
            <a:ext cx="257694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cs typeface="Calibri"/>
              </a:rPr>
              <a:t>Microcontroller</a:t>
            </a:r>
            <a:endParaRPr lang="en-US" dirty="0"/>
          </a:p>
          <a:p>
            <a:endParaRPr lang="en-US" sz="2800">
              <a:cs typeface="Calibri"/>
            </a:endParaRPr>
          </a:p>
          <a:p>
            <a:r>
              <a:rPr lang="en-US" sz="2800" dirty="0">
                <a:cs typeface="Calibri"/>
              </a:rPr>
              <a:t>Sensors</a:t>
            </a:r>
            <a:endParaRPr lang="en-US" dirty="0"/>
          </a:p>
          <a:p>
            <a:r>
              <a:rPr lang="en-US" sz="2800" dirty="0">
                <a:cs typeface="Calibri"/>
              </a:rPr>
              <a:t>Relays</a:t>
            </a:r>
            <a:endParaRPr lang="en-US" dirty="0"/>
          </a:p>
          <a:p>
            <a:r>
              <a:rPr lang="en-US" sz="2800" dirty="0">
                <a:cs typeface="Calibri"/>
              </a:rPr>
              <a:t>RTC</a:t>
            </a:r>
          </a:p>
          <a:p>
            <a:r>
              <a:rPr lang="en-US" sz="2800" dirty="0">
                <a:cs typeface="Calibri"/>
              </a:rPr>
              <a:t>I/O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07DA7-7933-4738-AC4C-909DC7F940C0}"/>
              </a:ext>
            </a:extLst>
          </p:cNvPr>
          <p:cNvSpPr txBox="1"/>
          <p:nvPr/>
        </p:nvSpPr>
        <p:spPr>
          <a:xfrm>
            <a:off x="625475" y="2987675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>
                <a:latin typeface="Calibri"/>
                <a:ea typeface="Source Sans Pro SemiBold"/>
                <a:cs typeface="Biome"/>
              </a:rPr>
              <a:t>Controller Comfort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739BD-40BA-461A-9DE1-91470B3B010C}"/>
              </a:ext>
            </a:extLst>
          </p:cNvPr>
          <p:cNvSpPr txBox="1"/>
          <p:nvPr/>
        </p:nvSpPr>
        <p:spPr>
          <a:xfrm>
            <a:off x="4780396" y="229119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00B0F0"/>
                </a:solidFill>
                <a:cs typeface="Calibri"/>
              </a:rPr>
              <a:t>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AAEEB-EA6F-468F-8774-A348DE03FE8F}"/>
              </a:ext>
            </a:extLst>
          </p:cNvPr>
          <p:cNvSpPr txBox="1"/>
          <p:nvPr/>
        </p:nvSpPr>
        <p:spPr>
          <a:xfrm>
            <a:off x="631825" y="225742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00B0F0"/>
                </a:solidFill>
              </a:rPr>
              <a:t>Software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826AE7C-5CA4-4C74-BA31-7E9687F1BC5D}"/>
              </a:ext>
            </a:extLst>
          </p:cNvPr>
          <p:cNvSpPr/>
          <p:nvPr/>
        </p:nvSpPr>
        <p:spPr>
          <a:xfrm>
            <a:off x="2909640" y="3267906"/>
            <a:ext cx="1360055" cy="3590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2B58CD2-A42D-4877-AAD1-CF4E806AB938}"/>
              </a:ext>
            </a:extLst>
          </p:cNvPr>
          <p:cNvSpPr/>
          <p:nvPr/>
        </p:nvSpPr>
        <p:spPr>
          <a:xfrm>
            <a:off x="4775697" y="4228811"/>
            <a:ext cx="124691" cy="16232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37383D-8BF8-4341-AEA1-01AF48110E59}"/>
              </a:ext>
            </a:extLst>
          </p:cNvPr>
          <p:cNvSpPr txBox="1"/>
          <p:nvPr/>
        </p:nvSpPr>
        <p:spPr>
          <a:xfrm>
            <a:off x="627207" y="465195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cs typeface="Calibri"/>
              </a:rPr>
              <a:t>Drivers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7A5DB15-0502-4C4B-915C-AC31DC2A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1948802"/>
            <a:ext cx="3822700" cy="3733941"/>
          </a:xfrm>
          <a:prstGeom prst="rect">
            <a:avLst/>
          </a:prstGeom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A8EAE252-4A09-41FB-BA6E-D95A5A40ED17}"/>
              </a:ext>
            </a:extLst>
          </p:cNvPr>
          <p:cNvSpPr/>
          <p:nvPr/>
        </p:nvSpPr>
        <p:spPr>
          <a:xfrm>
            <a:off x="2910794" y="4818459"/>
            <a:ext cx="1360055" cy="3590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8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8">
            <a:extLst>
              <a:ext uri="{FF2B5EF4-FFF2-40B4-BE49-F238E27FC236}">
                <a16:creationId xmlns:a16="http://schemas.microsoft.com/office/drawing/2014/main" id="{ACC2908E-6111-46AF-988C-EEB043C0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E482DC-2269-4F26-9D2A-7E44B1A4CD85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2" descr="POLITECNICO DI TORINO – Fondazione | Mike Bongiorno">
            <a:extLst>
              <a:ext uri="{FF2B5EF4-FFF2-40B4-BE49-F238E27FC236}">
                <a16:creationId xmlns:a16="http://schemas.microsoft.com/office/drawing/2014/main" id="{B5F20520-5541-4059-8B44-85B816679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484" y="5159718"/>
            <a:ext cx="1196632" cy="119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C377975-3548-4718-80E7-D890318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Proposed solution</a:t>
            </a:r>
            <a:br>
              <a:rPr lang="en-US">
                <a:cs typeface="Calibri Light"/>
              </a:rPr>
            </a:br>
            <a:r>
              <a:rPr lang="en-US" sz="3600">
                <a:cs typeface="Calibri Light"/>
              </a:rPr>
              <a:t>    </a:t>
            </a:r>
            <a:r>
              <a:rPr lang="en-US" sz="3600">
                <a:solidFill>
                  <a:srgbClr val="00B0F0"/>
                </a:solidFill>
                <a:ea typeface="+mj-lt"/>
                <a:cs typeface="+mj-lt"/>
              </a:rPr>
              <a:t>Controller</a:t>
            </a:r>
            <a:endParaRPr lang="en-US" sz="3200">
              <a:solidFill>
                <a:srgbClr val="00B0F0"/>
              </a:solidFill>
              <a:ea typeface="+mj-lt"/>
              <a:cs typeface="+mj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E20E09-5539-4BF3-8B89-32B16485B9CC}"/>
              </a:ext>
            </a:extLst>
          </p:cNvPr>
          <p:cNvCxnSpPr/>
          <p:nvPr/>
        </p:nvCxnSpPr>
        <p:spPr>
          <a:xfrm flipH="1" flipV="1">
            <a:off x="3338945" y="1918854"/>
            <a:ext cx="13853" cy="3768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9E9882-72F9-4169-9FDB-A017D160E34E}"/>
              </a:ext>
            </a:extLst>
          </p:cNvPr>
          <p:cNvCxnSpPr>
            <a:cxnSpLocks/>
          </p:cNvCxnSpPr>
          <p:nvPr/>
        </p:nvCxnSpPr>
        <p:spPr>
          <a:xfrm>
            <a:off x="3006434" y="5354781"/>
            <a:ext cx="5514111" cy="13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B8F441E-7ADB-40F3-ACEE-1844F86EDF78}"/>
              </a:ext>
            </a:extLst>
          </p:cNvPr>
          <p:cNvSpPr/>
          <p:nvPr/>
        </p:nvSpPr>
        <p:spPr>
          <a:xfrm>
            <a:off x="7208692" y="218642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HQ</a:t>
            </a: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4794909-BA78-402A-B0D3-D251B67CA7F5}"/>
              </a:ext>
            </a:extLst>
          </p:cNvPr>
          <p:cNvSpPr/>
          <p:nvPr/>
        </p:nvSpPr>
        <p:spPr>
          <a:xfrm>
            <a:off x="3347606" y="4435186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OFF</a:t>
            </a: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5D8424-64CC-4466-B149-A99B67CFEF52}"/>
              </a:ext>
            </a:extLst>
          </p:cNvPr>
          <p:cNvSpPr/>
          <p:nvPr/>
        </p:nvSpPr>
        <p:spPr>
          <a:xfrm>
            <a:off x="4903643" y="3040206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ECO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6FD4B-B5A1-460B-965E-CE0A909EA080}"/>
              </a:ext>
            </a:extLst>
          </p:cNvPr>
          <p:cNvSpPr txBox="1"/>
          <p:nvPr/>
        </p:nvSpPr>
        <p:spPr>
          <a:xfrm>
            <a:off x="2372591" y="18738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Comfort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86DD8F-635A-4B16-A443-39F90883AF63}"/>
              </a:ext>
            </a:extLst>
          </p:cNvPr>
          <p:cNvSpPr txBox="1"/>
          <p:nvPr/>
        </p:nvSpPr>
        <p:spPr>
          <a:xfrm>
            <a:off x="7309139" y="54387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Energy consumption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818E07-4468-4D26-B901-ADDDA9BA5C4C}"/>
              </a:ext>
            </a:extLst>
          </p:cNvPr>
          <p:cNvCxnSpPr/>
          <p:nvPr/>
        </p:nvCxnSpPr>
        <p:spPr>
          <a:xfrm>
            <a:off x="3325093" y="2680854"/>
            <a:ext cx="3990107" cy="138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049176-5756-4D24-B2C6-61453A78C1B1}"/>
              </a:ext>
            </a:extLst>
          </p:cNvPr>
          <p:cNvCxnSpPr/>
          <p:nvPr/>
        </p:nvCxnSpPr>
        <p:spPr>
          <a:xfrm>
            <a:off x="7652039" y="3100821"/>
            <a:ext cx="13855" cy="22444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F5D4D87-B200-4A15-BD35-A6242DE4B106}"/>
              </a:ext>
            </a:extLst>
          </p:cNvPr>
          <p:cNvCxnSpPr/>
          <p:nvPr/>
        </p:nvCxnSpPr>
        <p:spPr>
          <a:xfrm flipH="1">
            <a:off x="5346990" y="3954606"/>
            <a:ext cx="13853" cy="139930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C47300-7F18-4BFC-9238-B5D7F09D4D0A}"/>
              </a:ext>
            </a:extLst>
          </p:cNvPr>
          <p:cNvCxnSpPr/>
          <p:nvPr/>
        </p:nvCxnSpPr>
        <p:spPr>
          <a:xfrm>
            <a:off x="3356265" y="3515589"/>
            <a:ext cx="1551707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4AC0BD3E-885E-40DD-912C-970D24AAE34D}"/>
              </a:ext>
            </a:extLst>
          </p:cNvPr>
          <p:cNvSpPr txBox="1">
            <a:spLocks/>
          </p:cNvSpPr>
          <p:nvPr/>
        </p:nvSpPr>
        <p:spPr>
          <a:xfrm>
            <a:off x="3292110" y="6380725"/>
            <a:ext cx="5555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Brignone Giovanni, Castagneri Dario, Paganini Giovanni</a:t>
            </a:r>
            <a:r>
              <a:rPr lang="en-GB"/>
              <a:t> </a:t>
            </a:r>
            <a:r>
              <a:rPr lang="it-IT"/>
              <a:t>- Politecnico di Torino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942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A867F13CA07740A93538ECBE41027C" ma:contentTypeVersion="4" ma:contentTypeDescription="Create a new document." ma:contentTypeScope="" ma:versionID="2e904995d9dcab261c5654f540261bbe">
  <xsd:schema xmlns:xsd="http://www.w3.org/2001/XMLSchema" xmlns:xs="http://www.w3.org/2001/XMLSchema" xmlns:p="http://schemas.microsoft.com/office/2006/metadata/properties" xmlns:ns3="76b326ab-d27c-4efe-b96a-a53b8fc58b73" targetNamespace="http://schemas.microsoft.com/office/2006/metadata/properties" ma:root="true" ma:fieldsID="af84a1d51ee5cd6a4e5a08484b564385" ns3:_="">
    <xsd:import namespace="76b326ab-d27c-4efe-b96a-a53b8fc58b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326ab-d27c-4efe-b96a-a53b8fc58b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23C076-BBF9-4411-AAEA-44ABDFE35E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B6F449-6392-4AE6-8F79-70EAF3D873FA}">
  <ds:schemaRefs>
    <ds:schemaRef ds:uri="76b326ab-d27c-4efe-b96a-a53b8fc58b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C17C2A-A366-4120-883D-9F14A042044A}">
  <ds:schemaRefs>
    <ds:schemaRef ds:uri="76b326ab-d27c-4efe-b96a-a53b8fc58b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Tema di Office</vt:lpstr>
      <vt:lpstr>SoC-Arch 2020/2021 </vt:lpstr>
      <vt:lpstr>Outline</vt:lpstr>
      <vt:lpstr>Motivation</vt:lpstr>
      <vt:lpstr>Background I</vt:lpstr>
      <vt:lpstr>Background II</vt:lpstr>
      <vt:lpstr>Proposed solution</vt:lpstr>
      <vt:lpstr>Proposed solution</vt:lpstr>
      <vt:lpstr>Proposed solution</vt:lpstr>
      <vt:lpstr>Proposed solution     Controller</vt:lpstr>
      <vt:lpstr>Proposed solution     Controller</vt:lpstr>
      <vt:lpstr>Proposed solution     Controller - HQ Mode</vt:lpstr>
      <vt:lpstr>Proposed solution     Controller -ECO Mode</vt:lpstr>
      <vt:lpstr>Proposed solution     Controller -ECO Mode</vt:lpstr>
      <vt:lpstr>Proposed solution     Controller -ECO Mode</vt:lpstr>
      <vt:lpstr>Outline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Conclusions and future works</vt:lpstr>
      <vt:lpstr>Conclusions and 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SoC-Arch 2020/2021 </dc:title>
  <dc:creator>Dario Castagneri</dc:creator>
  <cp:revision>211</cp:revision>
  <dcterms:created xsi:type="dcterms:W3CDTF">2021-02-18T09:47:14Z</dcterms:created>
  <dcterms:modified xsi:type="dcterms:W3CDTF">2021-03-03T13:53:57Z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0x0101003EA867F13CA07740A93538ECBE41027C</vt:lpwstr>
  </property>
</Properties>
</file>